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10"/>
  </p:notesMasterIdLst>
  <p:sldIdLst>
    <p:sldId id="256" r:id="rId6"/>
    <p:sldId id="290" r:id="rId7"/>
    <p:sldId id="291" r:id="rId8"/>
    <p:sldId id="263" r:id="rId9"/>
  </p:sldIdLst>
  <p:sldSz cx="12192000" cy="6858000"/>
  <p:notesSz cx="6797675" cy="9872663"/>
  <p:defaultTextStyle>
    <a:defPPr>
      <a:defRPr lang="ca-ES"/>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D8CBCB"/>
    <a:srgbClr val="EDE7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866" autoAdjust="0"/>
    <p:restoredTop sz="96395" autoAdjust="0"/>
  </p:normalViewPr>
  <p:slideViewPr>
    <p:cSldViewPr>
      <p:cViewPr varScale="1">
        <p:scale>
          <a:sx n="115" d="100"/>
          <a:sy n="115" d="100"/>
        </p:scale>
        <p:origin x="1068" y="10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A ISABEL RAMÍREZ  PLAZA" userId="S::ana-isabel.ramirez_gov.ext@gencat.cat::34ad4cfc-b795-4822-bfc9-458640eddea0" providerId="AD" clId="Web-{43444CF4-1374-F25F-EFBE-CAD75E0488D6}"/>
    <pc:docChg chg="modSld">
      <pc:chgData name="ANA ISABEL RAMÍREZ  PLAZA" userId="S::ana-isabel.ramirez_gov.ext@gencat.cat::34ad4cfc-b795-4822-bfc9-458640eddea0" providerId="AD" clId="Web-{43444CF4-1374-F25F-EFBE-CAD75E0488D6}" dt="2019-07-02T08:49:40.754" v="10" actId="20577"/>
      <pc:docMkLst>
        <pc:docMk/>
      </pc:docMkLst>
      <pc:sldChg chg="modSp">
        <pc:chgData name="ANA ISABEL RAMÍREZ  PLAZA" userId="S::ana-isabel.ramirez_gov.ext@gencat.cat::34ad4cfc-b795-4822-bfc9-458640eddea0" providerId="AD" clId="Web-{43444CF4-1374-F25F-EFBE-CAD75E0488D6}" dt="2019-07-02T08:49:38.191" v="8" actId="20577"/>
        <pc:sldMkLst>
          <pc:docMk/>
          <pc:sldMk cId="0" sldId="274"/>
        </pc:sldMkLst>
        <pc:spChg chg="mod">
          <ac:chgData name="ANA ISABEL RAMÍREZ  PLAZA" userId="S::ana-isabel.ramirez_gov.ext@gencat.cat::34ad4cfc-b795-4822-bfc9-458640eddea0" providerId="AD" clId="Web-{43444CF4-1374-F25F-EFBE-CAD75E0488D6}" dt="2019-07-02T08:49:07.160" v="3" actId="20577"/>
          <ac:spMkLst>
            <pc:docMk/>
            <pc:sldMk cId="0" sldId="274"/>
            <ac:spMk id="12301" creationId="{D630CA09-85D4-434B-8744-0028EF213C0C}"/>
          </ac:spMkLst>
        </pc:spChg>
        <pc:spChg chg="mod">
          <ac:chgData name="ANA ISABEL RAMÍREZ  PLAZA" userId="S::ana-isabel.ramirez_gov.ext@gencat.cat::34ad4cfc-b795-4822-bfc9-458640eddea0" providerId="AD" clId="Web-{43444CF4-1374-F25F-EFBE-CAD75E0488D6}" dt="2019-07-02T08:49:38.191" v="8" actId="20577"/>
          <ac:spMkLst>
            <pc:docMk/>
            <pc:sldMk cId="0" sldId="274"/>
            <ac:spMk id="12305" creationId="{2393782C-2624-4BC0-9EEF-1ACC73F7DFA7}"/>
          </ac:spMkLst>
        </pc:spChg>
      </pc:sldChg>
    </pc:docChg>
  </pc:docChgLst>
  <pc:docChgLst>
    <pc:chgData name="ANA ISABEL RAMÍREZ  PLAZA" userId="S::ana-isabel.ramirez_gov.ext@gencat.cat::34ad4cfc-b795-4822-bfc9-458640eddea0" providerId="AD" clId="Web-{8E00654B-41A9-F834-E03C-942B53EEA8E2}"/>
    <pc:docChg chg="modSld">
      <pc:chgData name="ANA ISABEL RAMÍREZ  PLAZA" userId="S::ana-isabel.ramirez_gov.ext@gencat.cat::34ad4cfc-b795-4822-bfc9-458640eddea0" providerId="AD" clId="Web-{8E00654B-41A9-F834-E03C-942B53EEA8E2}" dt="2019-07-16T09:05:40.110" v="376" actId="20577"/>
      <pc:docMkLst>
        <pc:docMk/>
      </pc:docMkLst>
      <pc:sldChg chg="modSp">
        <pc:chgData name="ANA ISABEL RAMÍREZ  PLAZA" userId="S::ana-isabel.ramirez_gov.ext@gencat.cat::34ad4cfc-b795-4822-bfc9-458640eddea0" providerId="AD" clId="Web-{8E00654B-41A9-F834-E03C-942B53EEA8E2}" dt="2019-07-16T08:53:43.911" v="33" actId="20577"/>
        <pc:sldMkLst>
          <pc:docMk/>
          <pc:sldMk cId="0" sldId="256"/>
        </pc:sldMkLst>
        <pc:spChg chg="mod">
          <ac:chgData name="ANA ISABEL RAMÍREZ  PLAZA" userId="S::ana-isabel.ramirez_gov.ext@gencat.cat::34ad4cfc-b795-4822-bfc9-458640eddea0" providerId="AD" clId="Web-{8E00654B-41A9-F834-E03C-942B53EEA8E2}" dt="2019-07-16T08:53:43.911" v="33" actId="20577"/>
          <ac:spMkLst>
            <pc:docMk/>
            <pc:sldMk cId="0" sldId="256"/>
            <ac:spMk id="6147" creationId="{89652955-6B37-481F-8516-11B048AFAA81}"/>
          </ac:spMkLst>
        </pc:spChg>
      </pc:sldChg>
      <pc:sldChg chg="modSp">
        <pc:chgData name="ANA ISABEL RAMÍREZ  PLAZA" userId="S::ana-isabel.ramirez_gov.ext@gencat.cat::34ad4cfc-b795-4822-bfc9-458640eddea0" providerId="AD" clId="Web-{8E00654B-41A9-F834-E03C-942B53EEA8E2}" dt="2019-07-16T08:53:53.255" v="42" actId="20577"/>
        <pc:sldMkLst>
          <pc:docMk/>
          <pc:sldMk cId="0" sldId="268"/>
        </pc:sldMkLst>
        <pc:spChg chg="mod">
          <ac:chgData name="ANA ISABEL RAMÍREZ  PLAZA" userId="S::ana-isabel.ramirez_gov.ext@gencat.cat::34ad4cfc-b795-4822-bfc9-458640eddea0" providerId="AD" clId="Web-{8E00654B-41A9-F834-E03C-942B53EEA8E2}" dt="2019-07-16T08:53:53.255" v="42" actId="20577"/>
          <ac:spMkLst>
            <pc:docMk/>
            <pc:sldMk cId="0" sldId="268"/>
            <ac:spMk id="7170" creationId="{F62768C6-9F33-4A3A-93C2-0873E8CDF6D7}"/>
          </ac:spMkLst>
        </pc:spChg>
      </pc:sldChg>
      <pc:sldChg chg="modSp">
        <pc:chgData name="ANA ISABEL RAMÍREZ  PLAZA" userId="S::ana-isabel.ramirez_gov.ext@gencat.cat::34ad4cfc-b795-4822-bfc9-458640eddea0" providerId="AD" clId="Web-{8E00654B-41A9-F834-E03C-942B53EEA8E2}" dt="2019-07-16T08:54:21.583" v="62" actId="20577"/>
        <pc:sldMkLst>
          <pc:docMk/>
          <pc:sldMk cId="0" sldId="269"/>
        </pc:sldMkLst>
        <pc:spChg chg="mod">
          <ac:chgData name="ANA ISABEL RAMÍREZ  PLAZA" userId="S::ana-isabel.ramirez_gov.ext@gencat.cat::34ad4cfc-b795-4822-bfc9-458640eddea0" providerId="AD" clId="Web-{8E00654B-41A9-F834-E03C-942B53EEA8E2}" dt="2019-07-16T08:54:03.442" v="55" actId="20577"/>
          <ac:spMkLst>
            <pc:docMk/>
            <pc:sldMk cId="0" sldId="269"/>
            <ac:spMk id="8194" creationId="{68DDADAB-2992-4DE3-B59B-3DECFC66619B}"/>
          </ac:spMkLst>
        </pc:spChg>
        <pc:spChg chg="mod">
          <ac:chgData name="ANA ISABEL RAMÍREZ  PLAZA" userId="S::ana-isabel.ramirez_gov.ext@gencat.cat::34ad4cfc-b795-4822-bfc9-458640eddea0" providerId="AD" clId="Web-{8E00654B-41A9-F834-E03C-942B53EEA8E2}" dt="2019-07-16T08:54:21.583" v="62" actId="20577"/>
          <ac:spMkLst>
            <pc:docMk/>
            <pc:sldMk cId="0" sldId="269"/>
            <ac:spMk id="8195" creationId="{E545C943-E0BF-4A69-9BEE-B60D3BBC3B8D}"/>
          </ac:spMkLst>
        </pc:spChg>
        <pc:graphicFrameChg chg="mod modGraphic">
          <ac:chgData name="ANA ISABEL RAMÍREZ  PLAZA" userId="S::ana-isabel.ramirez_gov.ext@gencat.cat::34ad4cfc-b795-4822-bfc9-458640eddea0" providerId="AD" clId="Web-{8E00654B-41A9-F834-E03C-942B53EEA8E2}" dt="2019-07-16T08:52:22.380" v="25"/>
          <ac:graphicFrameMkLst>
            <pc:docMk/>
            <pc:sldMk cId="0" sldId="269"/>
            <ac:graphicFrameMk id="8" creationId="{00000000-0000-0000-0000-000000000000}"/>
          </ac:graphicFrameMkLst>
        </pc:graphicFrameChg>
      </pc:sldChg>
      <pc:sldChg chg="modSp">
        <pc:chgData name="ANA ISABEL RAMÍREZ  PLAZA" userId="S::ana-isabel.ramirez_gov.ext@gencat.cat::34ad4cfc-b795-4822-bfc9-458640eddea0" providerId="AD" clId="Web-{8E00654B-41A9-F834-E03C-942B53EEA8E2}" dt="2019-07-16T09:05:12.063" v="369" actId="20577"/>
        <pc:sldMkLst>
          <pc:docMk/>
          <pc:sldMk cId="0" sldId="270"/>
        </pc:sldMkLst>
        <pc:spChg chg="mod">
          <ac:chgData name="ANA ISABEL RAMÍREZ  PLAZA" userId="S::ana-isabel.ramirez_gov.ext@gencat.cat::34ad4cfc-b795-4822-bfc9-458640eddea0" providerId="AD" clId="Web-{8E00654B-41A9-F834-E03C-942B53EEA8E2}" dt="2019-07-16T09:05:12.063" v="369" actId="20577"/>
          <ac:spMkLst>
            <pc:docMk/>
            <pc:sldMk cId="0" sldId="270"/>
            <ac:spMk id="10257" creationId="{FE84FEBC-6865-43E7-9CEA-53E0EEDE242A}"/>
          </ac:spMkLst>
        </pc:spChg>
        <pc:spChg chg="mod">
          <ac:chgData name="ANA ISABEL RAMÍREZ  PLAZA" userId="S::ana-isabel.ramirez_gov.ext@gencat.cat::34ad4cfc-b795-4822-bfc9-458640eddea0" providerId="AD" clId="Web-{8E00654B-41A9-F834-E03C-942B53EEA8E2}" dt="2019-07-16T09:04:05.345" v="364" actId="20577"/>
          <ac:spMkLst>
            <pc:docMk/>
            <pc:sldMk cId="0" sldId="270"/>
            <ac:spMk id="10283" creationId="{12523013-192D-4AFF-949D-112F481493F3}"/>
          </ac:spMkLst>
        </pc:spChg>
      </pc:sldChg>
      <pc:sldChg chg="modSp">
        <pc:chgData name="ANA ISABEL RAMÍREZ  PLAZA" userId="S::ana-isabel.ramirez_gov.ext@gencat.cat::34ad4cfc-b795-4822-bfc9-458640eddea0" providerId="AD" clId="Web-{8E00654B-41A9-F834-E03C-942B53EEA8E2}" dt="2019-07-16T09:05:38.938" v="374" actId="20577"/>
        <pc:sldMkLst>
          <pc:docMk/>
          <pc:sldMk cId="0" sldId="273"/>
        </pc:sldMkLst>
        <pc:spChg chg="mod">
          <ac:chgData name="ANA ISABEL RAMÍREZ  PLAZA" userId="S::ana-isabel.ramirez_gov.ext@gencat.cat::34ad4cfc-b795-4822-bfc9-458640eddea0" providerId="AD" clId="Web-{8E00654B-41A9-F834-E03C-942B53EEA8E2}" dt="2019-07-16T09:05:38.938" v="374" actId="20577"/>
          <ac:spMkLst>
            <pc:docMk/>
            <pc:sldMk cId="0" sldId="273"/>
            <ac:spMk id="11300" creationId="{E4D6D509-B946-4A99-9574-EB7AF9509D78}"/>
          </ac:spMkLst>
        </pc:spChg>
        <pc:spChg chg="mod">
          <ac:chgData name="ANA ISABEL RAMÍREZ  PLAZA" userId="S::ana-isabel.ramirez_gov.ext@gencat.cat::34ad4cfc-b795-4822-bfc9-458640eddea0" providerId="AD" clId="Web-{8E00654B-41A9-F834-E03C-942B53EEA8E2}" dt="2019-07-16T08:57:09.503" v="87" actId="20577"/>
          <ac:spMkLst>
            <pc:docMk/>
            <pc:sldMk cId="0" sldId="273"/>
            <ac:spMk id="11307" creationId="{A70B16C0-0AB3-40C5-AA24-8FBFDA4AE06B}"/>
          </ac:spMkLst>
        </pc:spChg>
      </pc:sldChg>
      <pc:sldChg chg="modSp">
        <pc:chgData name="ANA ISABEL RAMÍREZ  PLAZA" userId="S::ana-isabel.ramirez_gov.ext@gencat.cat::34ad4cfc-b795-4822-bfc9-458640eddea0" providerId="AD" clId="Web-{8E00654B-41A9-F834-E03C-942B53EEA8E2}" dt="2019-07-16T08:57:23.785" v="125" actId="20577"/>
        <pc:sldMkLst>
          <pc:docMk/>
          <pc:sldMk cId="0" sldId="275"/>
        </pc:sldMkLst>
        <pc:spChg chg="mod">
          <ac:chgData name="ANA ISABEL RAMÍREZ  PLAZA" userId="S::ana-isabel.ramirez_gov.ext@gencat.cat::34ad4cfc-b795-4822-bfc9-458640eddea0" providerId="AD" clId="Web-{8E00654B-41A9-F834-E03C-942B53EEA8E2}" dt="2019-07-16T08:57:23.785" v="125" actId="20577"/>
          <ac:spMkLst>
            <pc:docMk/>
            <pc:sldMk cId="0" sldId="275"/>
            <ac:spMk id="13356" creationId="{BD7653DC-42D6-402B-8E41-9E7B1064B0A0}"/>
          </ac:spMkLst>
        </pc:spChg>
      </pc:sldChg>
      <pc:sldChg chg="modSp">
        <pc:chgData name="ANA ISABEL RAMÍREZ  PLAZA" userId="S::ana-isabel.ramirez_gov.ext@gencat.cat::34ad4cfc-b795-4822-bfc9-458640eddea0" providerId="AD" clId="Web-{8E00654B-41A9-F834-E03C-942B53EEA8E2}" dt="2019-07-16T08:57:40.644" v="156" actId="20577"/>
        <pc:sldMkLst>
          <pc:docMk/>
          <pc:sldMk cId="0" sldId="276"/>
        </pc:sldMkLst>
        <pc:spChg chg="mod">
          <ac:chgData name="ANA ISABEL RAMÍREZ  PLAZA" userId="S::ana-isabel.ramirez_gov.ext@gencat.cat::34ad4cfc-b795-4822-bfc9-458640eddea0" providerId="AD" clId="Web-{8E00654B-41A9-F834-E03C-942B53EEA8E2}" dt="2019-07-16T08:57:40.644" v="156" actId="20577"/>
          <ac:spMkLst>
            <pc:docMk/>
            <pc:sldMk cId="0" sldId="276"/>
            <ac:spMk id="14378" creationId="{52798BA9-6B97-429D-B26D-096B9F7A974C}"/>
          </ac:spMkLst>
        </pc:spChg>
      </pc:sldChg>
      <pc:sldChg chg="modSp">
        <pc:chgData name="ANA ISABEL RAMÍREZ  PLAZA" userId="S::ana-isabel.ramirez_gov.ext@gencat.cat::34ad4cfc-b795-4822-bfc9-458640eddea0" providerId="AD" clId="Web-{8E00654B-41A9-F834-E03C-942B53EEA8E2}" dt="2019-07-16T08:58:01.206" v="175" actId="20577"/>
        <pc:sldMkLst>
          <pc:docMk/>
          <pc:sldMk cId="0" sldId="277"/>
        </pc:sldMkLst>
        <pc:spChg chg="mod">
          <ac:chgData name="ANA ISABEL RAMÍREZ  PLAZA" userId="S::ana-isabel.ramirez_gov.ext@gencat.cat::34ad4cfc-b795-4822-bfc9-458640eddea0" providerId="AD" clId="Web-{8E00654B-41A9-F834-E03C-942B53EEA8E2}" dt="2019-07-16T08:58:01.206" v="175" actId="20577"/>
          <ac:spMkLst>
            <pc:docMk/>
            <pc:sldMk cId="0" sldId="277"/>
            <ac:spMk id="15402" creationId="{CAD243E4-8309-4EE9-AE27-86E3CB2E838A}"/>
          </ac:spMkLst>
        </pc:spChg>
      </pc:sldChg>
      <pc:sldChg chg="modSp">
        <pc:chgData name="ANA ISABEL RAMÍREZ  PLAZA" userId="S::ana-isabel.ramirez_gov.ext@gencat.cat::34ad4cfc-b795-4822-bfc9-458640eddea0" providerId="AD" clId="Web-{8E00654B-41A9-F834-E03C-942B53EEA8E2}" dt="2019-07-16T08:58:21.300" v="197" actId="14100"/>
        <pc:sldMkLst>
          <pc:docMk/>
          <pc:sldMk cId="0" sldId="280"/>
        </pc:sldMkLst>
        <pc:spChg chg="mod">
          <ac:chgData name="ANA ISABEL RAMÍREZ  PLAZA" userId="S::ana-isabel.ramirez_gov.ext@gencat.cat::34ad4cfc-b795-4822-bfc9-458640eddea0" providerId="AD" clId="Web-{8E00654B-41A9-F834-E03C-942B53EEA8E2}" dt="2019-07-16T08:58:21.300" v="197" actId="14100"/>
          <ac:spMkLst>
            <pc:docMk/>
            <pc:sldMk cId="0" sldId="280"/>
            <ac:spMk id="18475" creationId="{3B10EEC7-3998-49B7-8570-7603968988C1}"/>
          </ac:spMkLst>
        </pc:spChg>
      </pc:sldChg>
      <pc:sldChg chg="modSp">
        <pc:chgData name="ANA ISABEL RAMÍREZ  PLAZA" userId="S::ana-isabel.ramirez_gov.ext@gencat.cat::34ad4cfc-b795-4822-bfc9-458640eddea0" providerId="AD" clId="Web-{8E00654B-41A9-F834-E03C-942B53EEA8E2}" dt="2019-07-16T08:58:35.535" v="239" actId="14100"/>
        <pc:sldMkLst>
          <pc:docMk/>
          <pc:sldMk cId="0" sldId="281"/>
        </pc:sldMkLst>
        <pc:spChg chg="mod">
          <ac:chgData name="ANA ISABEL RAMÍREZ  PLAZA" userId="S::ana-isabel.ramirez_gov.ext@gencat.cat::34ad4cfc-b795-4822-bfc9-458640eddea0" providerId="AD" clId="Web-{8E00654B-41A9-F834-E03C-942B53EEA8E2}" dt="2019-07-16T08:58:35.535" v="239" actId="14100"/>
          <ac:spMkLst>
            <pc:docMk/>
            <pc:sldMk cId="0" sldId="281"/>
            <ac:spMk id="19498" creationId="{D373A275-7912-4394-A906-FFD2D57B91A2}"/>
          </ac:spMkLst>
        </pc:spChg>
      </pc:sldChg>
      <pc:sldChg chg="modSp">
        <pc:chgData name="ANA ISABEL RAMÍREZ  PLAZA" userId="S::ana-isabel.ramirez_gov.ext@gencat.cat::34ad4cfc-b795-4822-bfc9-458640eddea0" providerId="AD" clId="Web-{8E00654B-41A9-F834-E03C-942B53EEA8E2}" dt="2019-07-16T08:58:48.831" v="276" actId="20577"/>
        <pc:sldMkLst>
          <pc:docMk/>
          <pc:sldMk cId="0" sldId="282"/>
        </pc:sldMkLst>
        <pc:spChg chg="mod">
          <ac:chgData name="ANA ISABEL RAMÍREZ  PLAZA" userId="S::ana-isabel.ramirez_gov.ext@gencat.cat::34ad4cfc-b795-4822-bfc9-458640eddea0" providerId="AD" clId="Web-{8E00654B-41A9-F834-E03C-942B53EEA8E2}" dt="2019-07-16T08:58:48.831" v="276" actId="20577"/>
          <ac:spMkLst>
            <pc:docMk/>
            <pc:sldMk cId="0" sldId="282"/>
            <ac:spMk id="20522" creationId="{D0D7FDF0-E9E3-4563-8FF1-4A57CB56229B}"/>
          </ac:spMkLst>
        </pc:spChg>
      </pc:sldChg>
      <pc:sldChg chg="modSp">
        <pc:chgData name="ANA ISABEL RAMÍREZ  PLAZA" userId="S::ana-isabel.ramirez_gov.ext@gencat.cat::34ad4cfc-b795-4822-bfc9-458640eddea0" providerId="AD" clId="Web-{8E00654B-41A9-F834-E03C-942B53EEA8E2}" dt="2019-07-16T08:59:02.440" v="312" actId="20577"/>
        <pc:sldMkLst>
          <pc:docMk/>
          <pc:sldMk cId="0" sldId="284"/>
        </pc:sldMkLst>
        <pc:spChg chg="mod">
          <ac:chgData name="ANA ISABEL RAMÍREZ  PLAZA" userId="S::ana-isabel.ramirez_gov.ext@gencat.cat::34ad4cfc-b795-4822-bfc9-458640eddea0" providerId="AD" clId="Web-{8E00654B-41A9-F834-E03C-942B53EEA8E2}" dt="2019-07-16T08:59:02.440" v="312" actId="20577"/>
          <ac:spMkLst>
            <pc:docMk/>
            <pc:sldMk cId="0" sldId="284"/>
            <ac:spMk id="22570" creationId="{864C0110-A64C-49A3-95E9-7E2CB9069BEA}"/>
          </ac:spMkLst>
        </pc:spChg>
      </pc:sldChg>
      <pc:sldChg chg="modSp">
        <pc:chgData name="ANA ISABEL RAMÍREZ  PLAZA" userId="S::ana-isabel.ramirez_gov.ext@gencat.cat::34ad4cfc-b795-4822-bfc9-458640eddea0" providerId="AD" clId="Web-{8E00654B-41A9-F834-E03C-942B53EEA8E2}" dt="2019-07-16T09:03:06.330" v="317" actId="20577"/>
        <pc:sldMkLst>
          <pc:docMk/>
          <pc:sldMk cId="0" sldId="285"/>
        </pc:sldMkLst>
        <pc:spChg chg="mod">
          <ac:chgData name="ANA ISABEL RAMÍREZ  PLAZA" userId="S::ana-isabel.ramirez_gov.ext@gencat.cat::34ad4cfc-b795-4822-bfc9-458640eddea0" providerId="AD" clId="Web-{8E00654B-41A9-F834-E03C-942B53EEA8E2}" dt="2019-07-16T09:03:06.330" v="317" actId="20577"/>
          <ac:spMkLst>
            <pc:docMk/>
            <pc:sldMk cId="0" sldId="285"/>
            <ac:spMk id="23594" creationId="{C47699F8-FD7C-44FF-918B-B05CFA920555}"/>
          </ac:spMkLst>
        </pc:spChg>
      </pc:sldChg>
      <pc:sldChg chg="modSp">
        <pc:chgData name="ANA ISABEL RAMÍREZ  PLAZA" userId="S::ana-isabel.ramirez_gov.ext@gencat.cat::34ad4cfc-b795-4822-bfc9-458640eddea0" providerId="AD" clId="Web-{8E00654B-41A9-F834-E03C-942B53EEA8E2}" dt="2019-07-16T09:03:06.423" v="319" actId="20577"/>
        <pc:sldMkLst>
          <pc:docMk/>
          <pc:sldMk cId="0" sldId="286"/>
        </pc:sldMkLst>
        <pc:spChg chg="mod">
          <ac:chgData name="ANA ISABEL RAMÍREZ  PLAZA" userId="S::ana-isabel.ramirez_gov.ext@gencat.cat::34ad4cfc-b795-4822-bfc9-458640eddea0" providerId="AD" clId="Web-{8E00654B-41A9-F834-E03C-942B53EEA8E2}" dt="2019-07-16T09:03:06.423" v="319" actId="20577"/>
          <ac:spMkLst>
            <pc:docMk/>
            <pc:sldMk cId="0" sldId="286"/>
            <ac:spMk id="24618" creationId="{A3A76B1C-9CA0-465E-9B33-459B954FB791}"/>
          </ac:spMkLst>
        </pc:spChg>
      </pc:sldChg>
      <pc:sldChg chg="modSp">
        <pc:chgData name="ANA ISABEL RAMÍREZ  PLAZA" userId="S::ana-isabel.ramirez_gov.ext@gencat.cat::34ad4cfc-b795-4822-bfc9-458640eddea0" providerId="AD" clId="Web-{8E00654B-41A9-F834-E03C-942B53EEA8E2}" dt="2019-07-16T09:03:06.502" v="321" actId="20577"/>
        <pc:sldMkLst>
          <pc:docMk/>
          <pc:sldMk cId="0" sldId="287"/>
        </pc:sldMkLst>
        <pc:spChg chg="mod">
          <ac:chgData name="ANA ISABEL RAMÍREZ  PLAZA" userId="S::ana-isabel.ramirez_gov.ext@gencat.cat::34ad4cfc-b795-4822-bfc9-458640eddea0" providerId="AD" clId="Web-{8E00654B-41A9-F834-E03C-942B53EEA8E2}" dt="2019-07-16T09:03:06.502" v="321" actId="20577"/>
          <ac:spMkLst>
            <pc:docMk/>
            <pc:sldMk cId="0" sldId="287"/>
            <ac:spMk id="25642" creationId="{9FE1B035-FFD3-418F-B7F8-DB230026BB8E}"/>
          </ac:spMkLst>
        </pc:spChg>
      </pc:sldChg>
      <pc:sldChg chg="modSp">
        <pc:chgData name="ANA ISABEL RAMÍREZ  PLAZA" userId="S::ana-isabel.ramirez_gov.ext@gencat.cat::34ad4cfc-b795-4822-bfc9-458640eddea0" providerId="AD" clId="Web-{8E00654B-41A9-F834-E03C-942B53EEA8E2}" dt="2019-07-16T09:03:06.611" v="323" actId="20577"/>
        <pc:sldMkLst>
          <pc:docMk/>
          <pc:sldMk cId="0" sldId="288"/>
        </pc:sldMkLst>
        <pc:spChg chg="mod">
          <ac:chgData name="ANA ISABEL RAMÍREZ  PLAZA" userId="S::ana-isabel.ramirez_gov.ext@gencat.cat::34ad4cfc-b795-4822-bfc9-458640eddea0" providerId="AD" clId="Web-{8E00654B-41A9-F834-E03C-942B53EEA8E2}" dt="2019-07-16T09:03:06.611" v="323" actId="20577"/>
          <ac:spMkLst>
            <pc:docMk/>
            <pc:sldMk cId="0" sldId="288"/>
            <ac:spMk id="26666" creationId="{1289B8A0-AA08-4084-9EF6-F3E7EB7AE2DF}"/>
          </ac:spMkLst>
        </pc:spChg>
      </pc:sldChg>
      <pc:sldChg chg="modSp">
        <pc:chgData name="ANA ISABEL RAMÍREZ  PLAZA" userId="S::ana-isabel.ramirez_gov.ext@gencat.cat::34ad4cfc-b795-4822-bfc9-458640eddea0" providerId="AD" clId="Web-{8E00654B-41A9-F834-E03C-942B53EEA8E2}" dt="2019-07-16T09:03:19.064" v="342" actId="20577"/>
        <pc:sldMkLst>
          <pc:docMk/>
          <pc:sldMk cId="0" sldId="289"/>
        </pc:sldMkLst>
        <pc:spChg chg="mod">
          <ac:chgData name="ANA ISABEL RAMÍREZ  PLAZA" userId="S::ana-isabel.ramirez_gov.ext@gencat.cat::34ad4cfc-b795-4822-bfc9-458640eddea0" providerId="AD" clId="Web-{8E00654B-41A9-F834-E03C-942B53EEA8E2}" dt="2019-07-16T09:03:19.064" v="342" actId="20577"/>
          <ac:spMkLst>
            <pc:docMk/>
            <pc:sldMk cId="0" sldId="289"/>
            <ac:spMk id="27690" creationId="{A3706EF5-0601-42F2-832B-CCE97DCAC3FE}"/>
          </ac:spMkLst>
        </pc:spChg>
      </pc:sldChg>
    </pc:docChg>
  </pc:docChgLst>
  <pc:docChgLst>
    <pc:chgData name="JUDITH BESSÓ SERRA" userId="S::judit.besso_gov.ext@gencat.cat::d603771d-63ee-4e06-a166-b8cb1f77af2f" providerId="AD" clId="Web-{0EEB2F9E-7D5F-E2D9-2F69-4625B9AE682E}"/>
    <pc:docChg chg="modSld">
      <pc:chgData name="JUDITH BESSÓ SERRA" userId="S::judit.besso_gov.ext@gencat.cat::d603771d-63ee-4e06-a166-b8cb1f77af2f" providerId="AD" clId="Web-{0EEB2F9E-7D5F-E2D9-2F69-4625B9AE682E}" dt="2019-07-25T11:13:13.932" v="6"/>
      <pc:docMkLst>
        <pc:docMk/>
      </pc:docMkLst>
      <pc:sldChg chg="addSp delSp modSp">
        <pc:chgData name="JUDITH BESSÓ SERRA" userId="S::judit.besso_gov.ext@gencat.cat::d603771d-63ee-4e06-a166-b8cb1f77af2f" providerId="AD" clId="Web-{0EEB2F9E-7D5F-E2D9-2F69-4625B9AE682E}" dt="2019-07-25T11:12:57.948" v="4" actId="1076"/>
        <pc:sldMkLst>
          <pc:docMk/>
          <pc:sldMk cId="2813999958" sldId="290"/>
        </pc:sldMkLst>
        <pc:spChg chg="del">
          <ac:chgData name="JUDITH BESSÓ SERRA" userId="S::judit.besso_gov.ext@gencat.cat::d603771d-63ee-4e06-a166-b8cb1f77af2f" providerId="AD" clId="Web-{0EEB2F9E-7D5F-E2D9-2F69-4625B9AE682E}" dt="2019-07-25T11:12:31.057" v="0"/>
          <ac:spMkLst>
            <pc:docMk/>
            <pc:sldMk cId="2813999958" sldId="290"/>
            <ac:spMk id="3" creationId="{00000000-0000-0000-0000-000000000000}"/>
          </ac:spMkLst>
        </pc:spChg>
        <pc:picChg chg="add mod ord">
          <ac:chgData name="JUDITH BESSÓ SERRA" userId="S::judit.besso_gov.ext@gencat.cat::d603771d-63ee-4e06-a166-b8cb1f77af2f" providerId="AD" clId="Web-{0EEB2F9E-7D5F-E2D9-2F69-4625B9AE682E}" dt="2019-07-25T11:12:57.948" v="4" actId="1076"/>
          <ac:picMkLst>
            <pc:docMk/>
            <pc:sldMk cId="2813999958" sldId="290"/>
            <ac:picMk id="6" creationId="{10642DBB-5C26-4A78-896D-1B2669C6129F}"/>
          </ac:picMkLst>
        </pc:picChg>
      </pc:sldChg>
      <pc:sldChg chg="addSp">
        <pc:chgData name="JUDITH BESSÓ SERRA" userId="S::judit.besso_gov.ext@gencat.cat::d603771d-63ee-4e06-a166-b8cb1f77af2f" providerId="AD" clId="Web-{0EEB2F9E-7D5F-E2D9-2F69-4625B9AE682E}" dt="2019-07-25T11:13:11.464" v="5"/>
        <pc:sldMkLst>
          <pc:docMk/>
          <pc:sldMk cId="247733573" sldId="291"/>
        </pc:sldMkLst>
        <pc:picChg chg="add">
          <ac:chgData name="JUDITH BESSÓ SERRA" userId="S::judit.besso_gov.ext@gencat.cat::d603771d-63ee-4e06-a166-b8cb1f77af2f" providerId="AD" clId="Web-{0EEB2F9E-7D5F-E2D9-2F69-4625B9AE682E}" dt="2019-07-25T11:13:11.464" v="5"/>
          <ac:picMkLst>
            <pc:docMk/>
            <pc:sldMk cId="247733573" sldId="291"/>
            <ac:picMk id="7" creationId="{A2149EFC-7F5D-4DA7-AAE7-8B834922FC6D}"/>
          </ac:picMkLst>
        </pc:picChg>
      </pc:sldChg>
      <pc:sldChg chg="addSp">
        <pc:chgData name="JUDITH BESSÓ SERRA" userId="S::judit.besso_gov.ext@gencat.cat::d603771d-63ee-4e06-a166-b8cb1f77af2f" providerId="AD" clId="Web-{0EEB2F9E-7D5F-E2D9-2F69-4625B9AE682E}" dt="2019-07-25T11:13:13.932" v="6"/>
        <pc:sldMkLst>
          <pc:docMk/>
          <pc:sldMk cId="2217813720" sldId="292"/>
        </pc:sldMkLst>
        <pc:picChg chg="add">
          <ac:chgData name="JUDITH BESSÓ SERRA" userId="S::judit.besso_gov.ext@gencat.cat::d603771d-63ee-4e06-a166-b8cb1f77af2f" providerId="AD" clId="Web-{0EEB2F9E-7D5F-E2D9-2F69-4625B9AE682E}" dt="2019-07-25T11:13:13.932" v="6"/>
          <ac:picMkLst>
            <pc:docMk/>
            <pc:sldMk cId="2217813720" sldId="292"/>
            <ac:picMk id="7" creationId="{F94E545F-751E-4724-BAF7-7EF52A8811D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idor de capçalera 1">
            <a:extLst>
              <a:ext uri="{FF2B5EF4-FFF2-40B4-BE49-F238E27FC236}">
                <a16:creationId xmlns:a16="http://schemas.microsoft.com/office/drawing/2014/main" id="{3B066BFF-E7B0-4614-BE4C-D1B7A3D459AE}"/>
              </a:ext>
            </a:extLst>
          </p:cNvPr>
          <p:cNvSpPr>
            <a:spLocks noGrp="1"/>
          </p:cNvSpPr>
          <p:nvPr>
            <p:ph type="hdr" sz="quarter"/>
          </p:nvPr>
        </p:nvSpPr>
        <p:spPr>
          <a:xfrm>
            <a:off x="0" y="0"/>
            <a:ext cx="2946400"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ca-ES"/>
          </a:p>
        </p:txBody>
      </p:sp>
      <p:sp>
        <p:nvSpPr>
          <p:cNvPr id="3" name="Contenidor de data 2">
            <a:extLst>
              <a:ext uri="{FF2B5EF4-FFF2-40B4-BE49-F238E27FC236}">
                <a16:creationId xmlns:a16="http://schemas.microsoft.com/office/drawing/2014/main" id="{D44F5158-2007-43E7-8E83-355FAA30BB05}"/>
              </a:ext>
            </a:extLst>
          </p:cNvPr>
          <p:cNvSpPr>
            <a:spLocks noGrp="1"/>
          </p:cNvSpPr>
          <p:nvPr>
            <p:ph type="dt" idx="1"/>
          </p:nvPr>
        </p:nvSpPr>
        <p:spPr>
          <a:xfrm>
            <a:off x="3849688" y="0"/>
            <a:ext cx="2946400" cy="493713"/>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5918F67C-1A7B-4503-AE64-0C8A8C88E161}" type="datetimeFigureOut">
              <a:rPr lang="ca-ES" altLang="ca-ES"/>
              <a:pPr>
                <a:defRPr/>
              </a:pPr>
              <a:t>23/3/2020</a:t>
            </a:fld>
            <a:endParaRPr lang="ca-ES" altLang="ca-ES"/>
          </a:p>
        </p:txBody>
      </p:sp>
      <p:sp>
        <p:nvSpPr>
          <p:cNvPr id="4" name="Contenidor d'imatge de diapositiva 3">
            <a:extLst>
              <a:ext uri="{FF2B5EF4-FFF2-40B4-BE49-F238E27FC236}">
                <a16:creationId xmlns:a16="http://schemas.microsoft.com/office/drawing/2014/main" id="{30D41453-FF60-4919-9CD7-26F04518DA77}"/>
              </a:ext>
            </a:extLst>
          </p:cNvPr>
          <p:cNvSpPr>
            <a:spLocks noGrp="1" noRot="1" noChangeAspect="1"/>
          </p:cNvSpPr>
          <p:nvPr>
            <p:ph type="sldImg" idx="2"/>
          </p:nvPr>
        </p:nvSpPr>
        <p:spPr>
          <a:xfrm>
            <a:off x="107950" y="739775"/>
            <a:ext cx="6581775" cy="3703638"/>
          </a:xfrm>
          <a:prstGeom prst="rect">
            <a:avLst/>
          </a:prstGeom>
          <a:noFill/>
          <a:ln w="12700">
            <a:solidFill>
              <a:prstClr val="black"/>
            </a:solidFill>
          </a:ln>
        </p:spPr>
        <p:txBody>
          <a:bodyPr vert="horz" lIns="91440" tIns="45720" rIns="91440" bIns="45720" rtlCol="0" anchor="ctr"/>
          <a:lstStyle/>
          <a:p>
            <a:pPr lvl="0"/>
            <a:endParaRPr lang="ca-ES" noProof="0"/>
          </a:p>
        </p:txBody>
      </p:sp>
      <p:sp>
        <p:nvSpPr>
          <p:cNvPr id="5" name="Contenidor de notes 4">
            <a:extLst>
              <a:ext uri="{FF2B5EF4-FFF2-40B4-BE49-F238E27FC236}">
                <a16:creationId xmlns:a16="http://schemas.microsoft.com/office/drawing/2014/main" id="{6BB89D12-6708-4B5F-9086-DDB7B7F3F9DC}"/>
              </a:ext>
            </a:extLst>
          </p:cNvPr>
          <p:cNvSpPr>
            <a:spLocks noGrp="1"/>
          </p:cNvSpPr>
          <p:nvPr>
            <p:ph type="body" sz="quarter" idx="3"/>
          </p:nvPr>
        </p:nvSpPr>
        <p:spPr>
          <a:xfrm>
            <a:off x="679450" y="4689475"/>
            <a:ext cx="5438775" cy="4443413"/>
          </a:xfrm>
          <a:prstGeom prst="rect">
            <a:avLst/>
          </a:prstGeom>
        </p:spPr>
        <p:txBody>
          <a:bodyPr vert="horz" wrap="square" lIns="91440" tIns="45720" rIns="91440" bIns="45720" numCol="1" anchor="t" anchorCtr="0" compatLnSpc="1">
            <a:prstTxWarp prst="textNoShape">
              <a:avLst/>
            </a:prstTxWarp>
          </a:bodyPr>
          <a:lstStyle/>
          <a:p>
            <a:pPr lvl="0"/>
            <a:r>
              <a:rPr lang="ca-ES" altLang="ca-ES" noProof="0"/>
              <a:t>Feu clic aquí per editar estils</a:t>
            </a:r>
          </a:p>
          <a:p>
            <a:pPr lvl="1"/>
            <a:r>
              <a:rPr lang="ca-ES" altLang="ca-ES" noProof="0"/>
              <a:t>Segon nivell</a:t>
            </a:r>
          </a:p>
          <a:p>
            <a:pPr lvl="2"/>
            <a:r>
              <a:rPr lang="ca-ES" altLang="ca-ES" noProof="0"/>
              <a:t>Tercer nivell</a:t>
            </a:r>
          </a:p>
          <a:p>
            <a:pPr lvl="3"/>
            <a:r>
              <a:rPr lang="ca-ES" altLang="ca-ES" noProof="0"/>
              <a:t>Quart nivell</a:t>
            </a:r>
          </a:p>
          <a:p>
            <a:pPr lvl="4"/>
            <a:r>
              <a:rPr lang="ca-ES" altLang="ca-ES" noProof="0"/>
              <a:t>Cinquè nivell</a:t>
            </a:r>
          </a:p>
        </p:txBody>
      </p:sp>
      <p:sp>
        <p:nvSpPr>
          <p:cNvPr id="6" name="Contenidor de peu de pàgina 5">
            <a:extLst>
              <a:ext uri="{FF2B5EF4-FFF2-40B4-BE49-F238E27FC236}">
                <a16:creationId xmlns:a16="http://schemas.microsoft.com/office/drawing/2014/main" id="{073DBFF6-162C-4CF7-AD18-CC0F5A84831A}"/>
              </a:ext>
            </a:extLst>
          </p:cNvPr>
          <p:cNvSpPr>
            <a:spLocks noGrp="1"/>
          </p:cNvSpPr>
          <p:nvPr>
            <p:ph type="ftr" sz="quarter" idx="4"/>
          </p:nvPr>
        </p:nvSpPr>
        <p:spPr>
          <a:xfrm>
            <a:off x="0" y="9377363"/>
            <a:ext cx="2946400" cy="493712"/>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ca-ES"/>
          </a:p>
        </p:txBody>
      </p:sp>
      <p:sp>
        <p:nvSpPr>
          <p:cNvPr id="7" name="Contenidor de número de diapositiva 6">
            <a:extLst>
              <a:ext uri="{FF2B5EF4-FFF2-40B4-BE49-F238E27FC236}">
                <a16:creationId xmlns:a16="http://schemas.microsoft.com/office/drawing/2014/main" id="{D2CF2EA8-26EE-45B0-8315-77E064575270}"/>
              </a:ext>
            </a:extLst>
          </p:cNvPr>
          <p:cNvSpPr>
            <a:spLocks noGrp="1"/>
          </p:cNvSpPr>
          <p:nvPr>
            <p:ph type="sldNum" sz="quarter" idx="5"/>
          </p:nvPr>
        </p:nvSpPr>
        <p:spPr>
          <a:xfrm>
            <a:off x="3849688" y="9377363"/>
            <a:ext cx="2946400" cy="4937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CC01AB0-F8A8-499A-A88F-0B42910BDB7E}" type="slidenum">
              <a:rPr lang="ca-ES" altLang="ca-ES"/>
              <a:pPr>
                <a:defRPr/>
              </a:pPr>
              <a:t>‹Nº›</a:t>
            </a:fld>
            <a:endParaRPr lang="ca-ES" altLang="ca-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ol i comia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ítol 1"/>
          <p:cNvSpPr>
            <a:spLocks noGrp="1"/>
          </p:cNvSpPr>
          <p:nvPr>
            <p:ph type="ctrTitle"/>
          </p:nvPr>
        </p:nvSpPr>
        <p:spPr>
          <a:xfrm>
            <a:off x="914400" y="3290400"/>
            <a:ext cx="10363200" cy="1252800"/>
          </a:xfrm>
        </p:spPr>
        <p:txBody>
          <a:bodyPr>
            <a:normAutofit/>
          </a:bodyPr>
          <a:lstStyle>
            <a:lvl1pPr algn="ctr">
              <a:defRPr sz="3600"/>
            </a:lvl1pPr>
          </a:lstStyle>
          <a:p>
            <a:r>
              <a:rPr lang="ca-ES" dirty="0"/>
              <a:t>Feu clic aquí per editar l'estil</a:t>
            </a:r>
          </a:p>
        </p:txBody>
      </p:sp>
      <p:sp>
        <p:nvSpPr>
          <p:cNvPr id="3" name="Subtítol 2"/>
          <p:cNvSpPr>
            <a:spLocks noGrp="1"/>
          </p:cNvSpPr>
          <p:nvPr>
            <p:ph type="subTitle" idx="1"/>
          </p:nvPr>
        </p:nvSpPr>
        <p:spPr>
          <a:xfrm>
            <a:off x="916800" y="4827600"/>
            <a:ext cx="10363200" cy="763200"/>
          </a:xfrm>
        </p:spPr>
        <p:txBody>
          <a:bodyPr/>
          <a:lstStyle>
            <a:lvl1pPr marL="0" indent="0" algn="ctr">
              <a:buNone/>
              <a:defRPr sz="22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a-ES" dirty="0"/>
              <a:t>Feu clic aquí per editar l'estil de subtítols del patró</a:t>
            </a:r>
          </a:p>
        </p:txBody>
      </p:sp>
      <p:sp>
        <p:nvSpPr>
          <p:cNvPr id="4" name="Contenidor de número de diapositiva 5">
            <a:extLst>
              <a:ext uri="{FF2B5EF4-FFF2-40B4-BE49-F238E27FC236}">
                <a16:creationId xmlns:a16="http://schemas.microsoft.com/office/drawing/2014/main" id="{5F74B594-8235-4981-A406-2C291D1684B4}"/>
              </a:ext>
            </a:extLst>
          </p:cNvPr>
          <p:cNvSpPr>
            <a:spLocks noGrp="1"/>
          </p:cNvSpPr>
          <p:nvPr>
            <p:ph type="sldNum" sz="quarter" idx="10"/>
          </p:nvPr>
        </p:nvSpPr>
        <p:spPr/>
        <p:txBody>
          <a:bodyPr/>
          <a:lstStyle>
            <a:lvl1pPr>
              <a:defRPr/>
            </a:lvl1pPr>
          </a:lstStyle>
          <a:p>
            <a:pPr>
              <a:defRPr/>
            </a:pPr>
            <a:fld id="{80B43BCD-8FED-45A4-A2DF-E661B56F7841}" type="slidenum">
              <a:rPr lang="ca-ES" altLang="ca-ES"/>
              <a:pPr>
                <a:defRPr/>
              </a:pPr>
              <a:t>‹Nº›</a:t>
            </a:fld>
            <a:endParaRPr lang="ca-ES" altLang="ca-ES"/>
          </a:p>
        </p:txBody>
      </p:sp>
    </p:spTree>
    <p:extLst>
      <p:ext uri="{BB962C8B-B14F-4D97-AF65-F5344CB8AC3E}">
        <p14:creationId xmlns:p14="http://schemas.microsoft.com/office/powerpoint/2010/main" val="507957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ol i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Contenidor de contingut 2"/>
          <p:cNvSpPr>
            <a:spLocks noGrp="1"/>
          </p:cNvSpPr>
          <p:nvPr>
            <p:ph idx="1"/>
          </p:nvPr>
        </p:nvSpPr>
        <p:spPr>
          <a:xfrm>
            <a:off x="475200" y="2059201"/>
            <a:ext cx="11285429" cy="3674056"/>
          </a:xfrm>
        </p:spPr>
        <p:txBody>
          <a:bodyPr/>
          <a:lstStyle/>
          <a:p>
            <a:pPr lvl="0"/>
            <a:r>
              <a:rPr lang="ca-ES" dirty="0"/>
              <a:t>Feu clic aquí per editar estils</a:t>
            </a:r>
          </a:p>
          <a:p>
            <a:pPr lvl="1"/>
            <a:r>
              <a:rPr lang="ca-ES" dirty="0"/>
              <a:t>Segon nivell</a:t>
            </a:r>
          </a:p>
          <a:p>
            <a:pPr lvl="2"/>
            <a:r>
              <a:rPr lang="ca-ES" dirty="0"/>
              <a:t>Tercer nivell</a:t>
            </a:r>
          </a:p>
          <a:p>
            <a:pPr lvl="3"/>
            <a:r>
              <a:rPr lang="ca-ES" dirty="0"/>
              <a:t>Quart nivell</a:t>
            </a:r>
          </a:p>
          <a:p>
            <a:pPr lvl="4"/>
            <a:r>
              <a:rPr lang="ca-ES" dirty="0"/>
              <a:t>Cinquè nivell</a:t>
            </a:r>
          </a:p>
        </p:txBody>
      </p:sp>
      <p:sp>
        <p:nvSpPr>
          <p:cNvPr id="5" name="Contenidor de text 4"/>
          <p:cNvSpPr>
            <a:spLocks noGrp="1"/>
          </p:cNvSpPr>
          <p:nvPr>
            <p:ph type="body" sz="quarter" idx="13"/>
          </p:nvPr>
        </p:nvSpPr>
        <p:spPr>
          <a:xfrm>
            <a:off x="475199" y="1268413"/>
            <a:ext cx="11428800" cy="428400"/>
          </a:xfrm>
        </p:spPr>
        <p:txBody>
          <a:bodyPr>
            <a:normAutofit/>
          </a:bodyPr>
          <a:lstStyle>
            <a:lvl1pPr marL="0" indent="0">
              <a:buFontTx/>
              <a:buNone/>
              <a:defRPr sz="2200" b="1"/>
            </a:lvl1pPr>
          </a:lstStyle>
          <a:p>
            <a:pPr lvl="0"/>
            <a:r>
              <a:rPr lang="ca-ES"/>
              <a:t>Feu clic aquí per editar estils</a:t>
            </a:r>
          </a:p>
        </p:txBody>
      </p:sp>
      <p:sp>
        <p:nvSpPr>
          <p:cNvPr id="6" name="Contenidor de número de diapositiva 5">
            <a:extLst>
              <a:ext uri="{FF2B5EF4-FFF2-40B4-BE49-F238E27FC236}">
                <a16:creationId xmlns:a16="http://schemas.microsoft.com/office/drawing/2014/main" id="{4F9E179A-95BB-4A18-9EB3-A6E72B1EBD34}"/>
              </a:ext>
            </a:extLst>
          </p:cNvPr>
          <p:cNvSpPr>
            <a:spLocks noGrp="1"/>
          </p:cNvSpPr>
          <p:nvPr>
            <p:ph type="sldNum" sz="quarter" idx="14"/>
          </p:nvPr>
        </p:nvSpPr>
        <p:spPr/>
        <p:txBody>
          <a:bodyPr/>
          <a:lstStyle>
            <a:lvl1pPr>
              <a:defRPr/>
            </a:lvl1pPr>
          </a:lstStyle>
          <a:p>
            <a:pPr>
              <a:defRPr/>
            </a:pPr>
            <a:fld id="{DAAC01A1-7D06-40E4-996E-654CE55E479B}" type="slidenum">
              <a:rPr lang="ca-ES" altLang="ca-ES"/>
              <a:pPr>
                <a:defRPr/>
              </a:pPr>
              <a:t>‹Nº›</a:t>
            </a:fld>
            <a:endParaRPr lang="ca-ES" altLang="ca-ES"/>
          </a:p>
        </p:txBody>
      </p:sp>
    </p:spTree>
    <p:extLst>
      <p:ext uri="{BB962C8B-B14F-4D97-AF65-F5344CB8AC3E}">
        <p14:creationId xmlns:p14="http://schemas.microsoft.com/office/powerpoint/2010/main" val="2218165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ítol i objectes sense logo">
    <p:spTree>
      <p:nvGrpSpPr>
        <p:cNvPr id="1" name=""/>
        <p:cNvGrpSpPr/>
        <p:nvPr/>
      </p:nvGrpSpPr>
      <p:grpSpPr>
        <a:xfrm>
          <a:off x="0" y="0"/>
          <a:ext cx="0" cy="0"/>
          <a:chOff x="0" y="0"/>
          <a:chExt cx="0" cy="0"/>
        </a:xfrm>
      </p:grpSpPr>
      <p:cxnSp>
        <p:nvCxnSpPr>
          <p:cNvPr id="5" name="Connector recte 6">
            <a:extLst>
              <a:ext uri="{FF2B5EF4-FFF2-40B4-BE49-F238E27FC236}">
                <a16:creationId xmlns:a16="http://schemas.microsoft.com/office/drawing/2014/main" id="{C29CE981-2A9B-4CFE-9823-57F68DE37CA3}"/>
              </a:ext>
            </a:extLst>
          </p:cNvPr>
          <p:cNvCxnSpPr/>
          <p:nvPr/>
        </p:nvCxnSpPr>
        <p:spPr>
          <a:xfrm>
            <a:off x="623888" y="1073150"/>
            <a:ext cx="11179175"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ítol 1"/>
          <p:cNvSpPr>
            <a:spLocks noGrp="1"/>
          </p:cNvSpPr>
          <p:nvPr>
            <p:ph type="title"/>
          </p:nvPr>
        </p:nvSpPr>
        <p:spPr/>
        <p:txBody>
          <a:bodyPr/>
          <a:lstStyle/>
          <a:p>
            <a:r>
              <a:rPr lang="ca-ES"/>
              <a:t>Feu clic aquí per editar l'estil</a:t>
            </a:r>
          </a:p>
        </p:txBody>
      </p:sp>
      <p:sp>
        <p:nvSpPr>
          <p:cNvPr id="3" name="Contenidor de contingut 2"/>
          <p:cNvSpPr>
            <a:spLocks noGrp="1"/>
          </p:cNvSpPr>
          <p:nvPr>
            <p:ph idx="1"/>
          </p:nvPr>
        </p:nvSpPr>
        <p:spPr>
          <a:xfrm>
            <a:off x="475200" y="2059201"/>
            <a:ext cx="11285429" cy="4106103"/>
          </a:xfrm>
        </p:spPr>
        <p:txBody>
          <a:bodyPr/>
          <a:lstStyle/>
          <a:p>
            <a:pPr lvl="0"/>
            <a:r>
              <a:rPr lang="ca-ES" dirty="0"/>
              <a:t>Feu clic aquí per editar estils</a:t>
            </a:r>
          </a:p>
          <a:p>
            <a:pPr lvl="1"/>
            <a:r>
              <a:rPr lang="ca-ES" dirty="0"/>
              <a:t>Segon nivell</a:t>
            </a:r>
          </a:p>
          <a:p>
            <a:pPr lvl="2"/>
            <a:r>
              <a:rPr lang="ca-ES" dirty="0"/>
              <a:t>Tercer nivell</a:t>
            </a:r>
          </a:p>
          <a:p>
            <a:pPr lvl="3"/>
            <a:r>
              <a:rPr lang="ca-ES" dirty="0"/>
              <a:t>Quart nivell</a:t>
            </a:r>
          </a:p>
          <a:p>
            <a:pPr lvl="4"/>
            <a:r>
              <a:rPr lang="ca-ES" dirty="0"/>
              <a:t>Cinquè nivell</a:t>
            </a:r>
          </a:p>
        </p:txBody>
      </p:sp>
      <p:sp>
        <p:nvSpPr>
          <p:cNvPr id="8" name="Contenidor de text 4"/>
          <p:cNvSpPr>
            <a:spLocks noGrp="1"/>
          </p:cNvSpPr>
          <p:nvPr>
            <p:ph type="body" sz="quarter" idx="13"/>
          </p:nvPr>
        </p:nvSpPr>
        <p:spPr>
          <a:xfrm>
            <a:off x="475199" y="1268413"/>
            <a:ext cx="11428800" cy="428400"/>
          </a:xfrm>
        </p:spPr>
        <p:txBody>
          <a:bodyPr>
            <a:normAutofit/>
          </a:bodyPr>
          <a:lstStyle>
            <a:lvl1pPr marL="0" indent="0">
              <a:buFontTx/>
              <a:buNone/>
              <a:defRPr sz="2200" b="1"/>
            </a:lvl1pPr>
          </a:lstStyle>
          <a:p>
            <a:pPr lvl="0"/>
            <a:r>
              <a:rPr lang="ca-ES"/>
              <a:t>Feu clic aquí per editar estils</a:t>
            </a:r>
          </a:p>
        </p:txBody>
      </p:sp>
      <p:sp>
        <p:nvSpPr>
          <p:cNvPr id="6" name="Contenidor de número de diapositiva 5">
            <a:extLst>
              <a:ext uri="{FF2B5EF4-FFF2-40B4-BE49-F238E27FC236}">
                <a16:creationId xmlns:a16="http://schemas.microsoft.com/office/drawing/2014/main" id="{1BBB2BB8-CE72-44B1-B2C2-034B60E5CE8A}"/>
              </a:ext>
            </a:extLst>
          </p:cNvPr>
          <p:cNvSpPr>
            <a:spLocks noGrp="1"/>
          </p:cNvSpPr>
          <p:nvPr>
            <p:ph type="sldNum" sz="quarter" idx="14"/>
          </p:nvPr>
        </p:nvSpPr>
        <p:spPr/>
        <p:txBody>
          <a:bodyPr/>
          <a:lstStyle>
            <a:lvl1pPr>
              <a:defRPr/>
            </a:lvl1pPr>
          </a:lstStyle>
          <a:p>
            <a:pPr>
              <a:defRPr/>
            </a:pPr>
            <a:fld id="{BF8989D5-C1A4-41F6-B065-CDD2D9A457D2}" type="slidenum">
              <a:rPr lang="ca-ES" altLang="ca-ES"/>
              <a:pPr>
                <a:defRPr/>
              </a:pPr>
              <a:t>‹Nº›</a:t>
            </a:fld>
            <a:endParaRPr lang="ca-ES" altLang="ca-ES"/>
          </a:p>
        </p:txBody>
      </p:sp>
    </p:spTree>
    <p:extLst>
      <p:ext uri="{BB962C8B-B14F-4D97-AF65-F5344CB8AC3E}">
        <p14:creationId xmlns:p14="http://schemas.microsoft.com/office/powerpoint/2010/main" val="497029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ol i objectes sense nivell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dirty="0"/>
              <a:t>Feu clic aquí per editar l'estil</a:t>
            </a:r>
          </a:p>
        </p:txBody>
      </p:sp>
      <p:sp>
        <p:nvSpPr>
          <p:cNvPr id="3" name="Contenidor de contingut 2"/>
          <p:cNvSpPr>
            <a:spLocks noGrp="1"/>
          </p:cNvSpPr>
          <p:nvPr>
            <p:ph idx="1"/>
          </p:nvPr>
        </p:nvSpPr>
        <p:spPr>
          <a:xfrm>
            <a:off x="475200" y="2059201"/>
            <a:ext cx="11285429" cy="3530039"/>
          </a:xfrm>
        </p:spPr>
        <p:txBody>
          <a:bodyPr/>
          <a:lstStyle>
            <a:lvl1pPr marL="0" indent="0">
              <a:buNone/>
              <a:defRPr/>
            </a:lvl1pPr>
          </a:lstStyle>
          <a:p>
            <a:pPr lvl="0"/>
            <a:r>
              <a:rPr lang="ca-ES" dirty="0"/>
              <a:t>Feu clic aquí per editar estils</a:t>
            </a:r>
          </a:p>
        </p:txBody>
      </p:sp>
      <p:sp>
        <p:nvSpPr>
          <p:cNvPr id="7" name="Contenidor de text 4"/>
          <p:cNvSpPr>
            <a:spLocks noGrp="1"/>
          </p:cNvSpPr>
          <p:nvPr>
            <p:ph type="body" sz="quarter" idx="13"/>
          </p:nvPr>
        </p:nvSpPr>
        <p:spPr>
          <a:xfrm>
            <a:off x="475199" y="1268413"/>
            <a:ext cx="11428800" cy="428400"/>
          </a:xfrm>
        </p:spPr>
        <p:txBody>
          <a:bodyPr>
            <a:normAutofit/>
          </a:bodyPr>
          <a:lstStyle>
            <a:lvl1pPr marL="0" indent="0">
              <a:buFontTx/>
              <a:buNone/>
              <a:defRPr sz="2200" b="1"/>
            </a:lvl1pPr>
          </a:lstStyle>
          <a:p>
            <a:pPr lvl="0"/>
            <a:r>
              <a:rPr lang="ca-ES"/>
              <a:t>Feu clic aquí per editar estils</a:t>
            </a:r>
          </a:p>
        </p:txBody>
      </p:sp>
      <p:sp>
        <p:nvSpPr>
          <p:cNvPr id="5" name="Contenidor de número de diapositiva 5">
            <a:extLst>
              <a:ext uri="{FF2B5EF4-FFF2-40B4-BE49-F238E27FC236}">
                <a16:creationId xmlns:a16="http://schemas.microsoft.com/office/drawing/2014/main" id="{9FCB6DF9-19A7-4927-B18C-ACA8CF97BFE2}"/>
              </a:ext>
            </a:extLst>
          </p:cNvPr>
          <p:cNvSpPr>
            <a:spLocks noGrp="1"/>
          </p:cNvSpPr>
          <p:nvPr>
            <p:ph type="sldNum" sz="quarter" idx="14"/>
          </p:nvPr>
        </p:nvSpPr>
        <p:spPr/>
        <p:txBody>
          <a:bodyPr/>
          <a:lstStyle>
            <a:lvl1pPr>
              <a:defRPr/>
            </a:lvl1pPr>
          </a:lstStyle>
          <a:p>
            <a:pPr>
              <a:defRPr/>
            </a:pPr>
            <a:fld id="{8CD7107A-9637-4D27-B43E-078383DE3E05}" type="slidenum">
              <a:rPr lang="ca-ES" altLang="ca-ES"/>
              <a:pPr>
                <a:defRPr/>
              </a:pPr>
              <a:t>‹Nº›</a:t>
            </a:fld>
            <a:endParaRPr lang="ca-ES" altLang="ca-ES"/>
          </a:p>
        </p:txBody>
      </p:sp>
    </p:spTree>
    <p:extLst>
      <p:ext uri="{BB962C8B-B14F-4D97-AF65-F5344CB8AC3E}">
        <p14:creationId xmlns:p14="http://schemas.microsoft.com/office/powerpoint/2010/main" val="3701549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ues column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a:t>Feu clic aquí per editar l'estil</a:t>
            </a:r>
          </a:p>
        </p:txBody>
      </p:sp>
      <p:sp>
        <p:nvSpPr>
          <p:cNvPr id="3" name="Contenidor de contingut 2"/>
          <p:cNvSpPr>
            <a:spLocks noGrp="1"/>
          </p:cNvSpPr>
          <p:nvPr>
            <p:ph sz="half" idx="1"/>
          </p:nvPr>
        </p:nvSpPr>
        <p:spPr>
          <a:xfrm>
            <a:off x="475200" y="2059201"/>
            <a:ext cx="5384800" cy="3674055"/>
          </a:xfrm>
        </p:spPr>
        <p:txBody>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ca-ES" dirty="0"/>
              <a:t>Feu clic aquí per editar estils</a:t>
            </a:r>
          </a:p>
          <a:p>
            <a:pPr lvl="1"/>
            <a:r>
              <a:rPr lang="ca-ES" dirty="0"/>
              <a:t>Segon nivell</a:t>
            </a:r>
          </a:p>
          <a:p>
            <a:pPr lvl="2"/>
            <a:r>
              <a:rPr lang="ca-ES" dirty="0"/>
              <a:t>Tercer nivell</a:t>
            </a:r>
          </a:p>
          <a:p>
            <a:pPr lvl="3"/>
            <a:r>
              <a:rPr lang="ca-ES" dirty="0"/>
              <a:t>Quart nivell</a:t>
            </a:r>
          </a:p>
          <a:p>
            <a:pPr lvl="4"/>
            <a:r>
              <a:rPr lang="ca-ES" dirty="0"/>
              <a:t>Cinquè nivell</a:t>
            </a:r>
          </a:p>
        </p:txBody>
      </p:sp>
      <p:sp>
        <p:nvSpPr>
          <p:cNvPr id="4" name="Contenidor de contingut 3"/>
          <p:cNvSpPr>
            <a:spLocks noGrp="1"/>
          </p:cNvSpPr>
          <p:nvPr>
            <p:ph sz="half" idx="2"/>
          </p:nvPr>
        </p:nvSpPr>
        <p:spPr>
          <a:xfrm>
            <a:off x="6197600" y="2059201"/>
            <a:ext cx="5384800" cy="3674055"/>
          </a:xfrm>
        </p:spPr>
        <p:txBody>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ca-ES" dirty="0"/>
              <a:t>Feu clic aquí per editar estils</a:t>
            </a:r>
          </a:p>
          <a:p>
            <a:pPr lvl="1"/>
            <a:r>
              <a:rPr lang="ca-ES" dirty="0"/>
              <a:t>Segon nivell</a:t>
            </a:r>
          </a:p>
          <a:p>
            <a:pPr lvl="2"/>
            <a:r>
              <a:rPr lang="ca-ES" dirty="0"/>
              <a:t>Tercer nivell</a:t>
            </a:r>
          </a:p>
          <a:p>
            <a:pPr lvl="3"/>
            <a:r>
              <a:rPr lang="ca-ES" dirty="0"/>
              <a:t>Quart nivell</a:t>
            </a:r>
          </a:p>
          <a:p>
            <a:pPr lvl="4"/>
            <a:r>
              <a:rPr lang="ca-ES" dirty="0"/>
              <a:t>Cinquè nivell</a:t>
            </a:r>
          </a:p>
        </p:txBody>
      </p:sp>
      <p:sp>
        <p:nvSpPr>
          <p:cNvPr id="9" name="Contenidor de text 4"/>
          <p:cNvSpPr>
            <a:spLocks noGrp="1"/>
          </p:cNvSpPr>
          <p:nvPr>
            <p:ph type="body" sz="quarter" idx="13"/>
          </p:nvPr>
        </p:nvSpPr>
        <p:spPr>
          <a:xfrm>
            <a:off x="475199" y="1268413"/>
            <a:ext cx="11428800" cy="428400"/>
          </a:xfrm>
        </p:spPr>
        <p:txBody>
          <a:bodyPr>
            <a:normAutofit/>
          </a:bodyPr>
          <a:lstStyle>
            <a:lvl1pPr marL="0" indent="0">
              <a:buFontTx/>
              <a:buNone/>
              <a:defRPr sz="2200" b="1"/>
            </a:lvl1pPr>
          </a:lstStyle>
          <a:p>
            <a:pPr lvl="0"/>
            <a:r>
              <a:rPr lang="ca-ES"/>
              <a:t>Feu clic aquí per editar estils</a:t>
            </a:r>
          </a:p>
        </p:txBody>
      </p:sp>
      <p:sp>
        <p:nvSpPr>
          <p:cNvPr id="6" name="Contenidor de número de diapositiva 5">
            <a:extLst>
              <a:ext uri="{FF2B5EF4-FFF2-40B4-BE49-F238E27FC236}">
                <a16:creationId xmlns:a16="http://schemas.microsoft.com/office/drawing/2014/main" id="{5186672F-F597-4230-ACD7-DF88150EDAD0}"/>
              </a:ext>
            </a:extLst>
          </p:cNvPr>
          <p:cNvSpPr>
            <a:spLocks noGrp="1"/>
          </p:cNvSpPr>
          <p:nvPr>
            <p:ph type="sldNum" sz="quarter" idx="14"/>
          </p:nvPr>
        </p:nvSpPr>
        <p:spPr/>
        <p:txBody>
          <a:bodyPr/>
          <a:lstStyle>
            <a:lvl1pPr>
              <a:defRPr/>
            </a:lvl1pPr>
          </a:lstStyle>
          <a:p>
            <a:pPr>
              <a:defRPr/>
            </a:pPr>
            <a:fld id="{7A2A6D85-7FBC-49CB-B25E-7CBBFB3E95AE}" type="slidenum">
              <a:rPr lang="ca-ES" altLang="ca-ES"/>
              <a:pPr>
                <a:defRPr/>
              </a:pPr>
              <a:t>‹Nº›</a:t>
            </a:fld>
            <a:endParaRPr lang="ca-ES" altLang="ca-ES"/>
          </a:p>
        </p:txBody>
      </p:sp>
    </p:spTree>
    <p:extLst>
      <p:ext uri="{BB962C8B-B14F-4D97-AF65-F5344CB8AC3E}">
        <p14:creationId xmlns:p14="http://schemas.microsoft.com/office/powerpoint/2010/main" val="431491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En blanc">
    <p:spTree>
      <p:nvGrpSpPr>
        <p:cNvPr id="1" name=""/>
        <p:cNvGrpSpPr/>
        <p:nvPr/>
      </p:nvGrpSpPr>
      <p:grpSpPr>
        <a:xfrm>
          <a:off x="0" y="0"/>
          <a:ext cx="0" cy="0"/>
          <a:chOff x="0" y="0"/>
          <a:chExt cx="0" cy="0"/>
        </a:xfrm>
      </p:grpSpPr>
      <p:sp>
        <p:nvSpPr>
          <p:cNvPr id="2" name="Contenidor de número de diapositiva 3">
            <a:extLst>
              <a:ext uri="{FF2B5EF4-FFF2-40B4-BE49-F238E27FC236}">
                <a16:creationId xmlns:a16="http://schemas.microsoft.com/office/drawing/2014/main" id="{EA501372-C488-4189-B0BA-EAA0E3594434}"/>
              </a:ext>
            </a:extLst>
          </p:cNvPr>
          <p:cNvSpPr>
            <a:spLocks noGrp="1"/>
          </p:cNvSpPr>
          <p:nvPr>
            <p:ph type="sldNum" sz="quarter" idx="10"/>
          </p:nvPr>
        </p:nvSpPr>
        <p:spPr/>
        <p:txBody>
          <a:bodyPr/>
          <a:lstStyle>
            <a:lvl1pPr>
              <a:defRPr/>
            </a:lvl1pPr>
          </a:lstStyle>
          <a:p>
            <a:pPr>
              <a:defRPr/>
            </a:pPr>
            <a:fld id="{D350500F-94E5-4213-BAB9-B3D1536AD69A}" type="slidenum">
              <a:rPr lang="ca-ES" altLang="ca-ES"/>
              <a:pPr>
                <a:defRPr/>
              </a:pPr>
              <a:t>‹Nº›</a:t>
            </a:fld>
            <a:endParaRPr lang="ca-ES" altLang="ca-ES"/>
          </a:p>
        </p:txBody>
      </p:sp>
    </p:spTree>
    <p:extLst>
      <p:ext uri="{BB962C8B-B14F-4D97-AF65-F5344CB8AC3E}">
        <p14:creationId xmlns:p14="http://schemas.microsoft.com/office/powerpoint/2010/main" val="29865589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Contenidor de títol 1">
            <a:extLst>
              <a:ext uri="{FF2B5EF4-FFF2-40B4-BE49-F238E27FC236}">
                <a16:creationId xmlns:a16="http://schemas.microsoft.com/office/drawing/2014/main" id="{1CC1A325-8F78-4FA4-84D1-66EAB8BBEAA5}"/>
              </a:ext>
            </a:extLst>
          </p:cNvPr>
          <p:cNvSpPr>
            <a:spLocks noGrp="1"/>
          </p:cNvSpPr>
          <p:nvPr>
            <p:ph type="title"/>
          </p:nvPr>
        </p:nvSpPr>
        <p:spPr bwMode="auto">
          <a:xfrm>
            <a:off x="476250" y="573088"/>
            <a:ext cx="11428413"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a-ES" altLang="ca-ES"/>
              <a:t>Feu clic aquí per editar l'estil</a:t>
            </a:r>
          </a:p>
        </p:txBody>
      </p:sp>
      <p:sp>
        <p:nvSpPr>
          <p:cNvPr id="1027" name="Contenidor de text 2">
            <a:extLst>
              <a:ext uri="{FF2B5EF4-FFF2-40B4-BE49-F238E27FC236}">
                <a16:creationId xmlns:a16="http://schemas.microsoft.com/office/drawing/2014/main" id="{4A9388A3-4EF1-4C16-9E68-1909075D8B85}"/>
              </a:ext>
            </a:extLst>
          </p:cNvPr>
          <p:cNvSpPr>
            <a:spLocks noGrp="1"/>
          </p:cNvSpPr>
          <p:nvPr>
            <p:ph type="body" idx="1"/>
          </p:nvPr>
        </p:nvSpPr>
        <p:spPr bwMode="auto">
          <a:xfrm>
            <a:off x="476250" y="2058988"/>
            <a:ext cx="11428413" cy="331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a-ES" altLang="ca-ES"/>
              <a:t>Feu clic aquí per editar estils</a:t>
            </a:r>
          </a:p>
          <a:p>
            <a:pPr lvl="1"/>
            <a:r>
              <a:rPr lang="ca-ES" altLang="ca-ES"/>
              <a:t>Segon nivell</a:t>
            </a:r>
          </a:p>
          <a:p>
            <a:pPr lvl="2"/>
            <a:r>
              <a:rPr lang="ca-ES" altLang="ca-ES"/>
              <a:t>Tercer nivell</a:t>
            </a:r>
          </a:p>
          <a:p>
            <a:pPr lvl="3"/>
            <a:r>
              <a:rPr lang="ca-ES" altLang="ca-ES"/>
              <a:t>Quart nivell</a:t>
            </a:r>
          </a:p>
          <a:p>
            <a:pPr lvl="4"/>
            <a:r>
              <a:rPr lang="ca-ES" altLang="ca-ES"/>
              <a:t>Cinquè nivell</a:t>
            </a:r>
          </a:p>
        </p:txBody>
      </p:sp>
      <p:sp>
        <p:nvSpPr>
          <p:cNvPr id="6" name="Contenidor de número de diapositiva 5">
            <a:extLst>
              <a:ext uri="{FF2B5EF4-FFF2-40B4-BE49-F238E27FC236}">
                <a16:creationId xmlns:a16="http://schemas.microsoft.com/office/drawing/2014/main" id="{399473AD-59C8-4371-98F0-91F96C3318E1}"/>
              </a:ext>
            </a:extLst>
          </p:cNvPr>
          <p:cNvSpPr>
            <a:spLocks noGrp="1"/>
          </p:cNvSpPr>
          <p:nvPr>
            <p:ph type="sldNum" sz="quarter" idx="4"/>
          </p:nvPr>
        </p:nvSpPr>
        <p:spPr>
          <a:xfrm>
            <a:off x="9059863" y="6351588"/>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1">
                <a:solidFill>
                  <a:srgbClr val="898989"/>
                </a:solidFill>
                <a:latin typeface="Arial" panose="020B0604020202020204" pitchFamily="34" charset="0"/>
              </a:defRPr>
            </a:lvl1pPr>
          </a:lstStyle>
          <a:p>
            <a:pPr>
              <a:defRPr/>
            </a:pPr>
            <a:fld id="{D34182F9-61E2-43EA-AB68-B3AF837D6FAA}" type="slidenum">
              <a:rPr lang="ca-ES" altLang="ca-ES"/>
              <a:pPr>
                <a:defRPr/>
              </a:pPr>
              <a:t>‹Nº›</a:t>
            </a:fld>
            <a:endParaRPr lang="ca-ES" altLang="ca-ES"/>
          </a:p>
        </p:txBody>
      </p:sp>
      <p:cxnSp>
        <p:nvCxnSpPr>
          <p:cNvPr id="8" name="Connector recte 7">
            <a:extLst>
              <a:ext uri="{FF2B5EF4-FFF2-40B4-BE49-F238E27FC236}">
                <a16:creationId xmlns:a16="http://schemas.microsoft.com/office/drawing/2014/main" id="{A7B4C487-86F2-4250-8241-F9FD8ECCC632}"/>
              </a:ext>
            </a:extLst>
          </p:cNvPr>
          <p:cNvCxnSpPr/>
          <p:nvPr/>
        </p:nvCxnSpPr>
        <p:spPr>
          <a:xfrm>
            <a:off x="623888" y="1073150"/>
            <a:ext cx="11179175" cy="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54" r:id="rId1"/>
    <p:sldLayoutId id="2147483751" r:id="rId2"/>
    <p:sldLayoutId id="2147483755" r:id="rId3"/>
    <p:sldLayoutId id="2147483752" r:id="rId4"/>
    <p:sldLayoutId id="2147483753" r:id="rId5"/>
    <p:sldLayoutId id="2147483756" r:id="rId6"/>
  </p:sldLayoutIdLst>
  <p:hf hdr="0" ftr="0" dt="0"/>
  <p:txStyles>
    <p:titleStyle>
      <a:lvl1pPr algn="l" rtl="0" eaLnBrk="0" fontAlgn="base" hangingPunct="0">
        <a:spcBef>
          <a:spcPct val="0"/>
        </a:spcBef>
        <a:spcAft>
          <a:spcPct val="0"/>
        </a:spcAft>
        <a:defRPr sz="2400" b="1" kern="1200">
          <a:solidFill>
            <a:srgbClr val="C00000"/>
          </a:solidFill>
          <a:latin typeface="Arial" pitchFamily="34" charset="0"/>
          <a:ea typeface="MS PGothic" panose="020B0600070205080204" pitchFamily="34" charset="-128"/>
          <a:cs typeface="Arial" pitchFamily="34" charset="0"/>
        </a:defRPr>
      </a:lvl1pPr>
      <a:lvl2pPr algn="l" rtl="0" eaLnBrk="0" fontAlgn="base" hangingPunct="0">
        <a:spcBef>
          <a:spcPct val="0"/>
        </a:spcBef>
        <a:spcAft>
          <a:spcPct val="0"/>
        </a:spcAft>
        <a:defRPr sz="2400" b="1">
          <a:solidFill>
            <a:srgbClr val="C00000"/>
          </a:solidFill>
          <a:latin typeface="Arial" charset="0"/>
          <a:ea typeface="MS PGothic" panose="020B0600070205080204" pitchFamily="34" charset="-128"/>
          <a:cs typeface="Arial" charset="0"/>
        </a:defRPr>
      </a:lvl2pPr>
      <a:lvl3pPr algn="l" rtl="0" eaLnBrk="0" fontAlgn="base" hangingPunct="0">
        <a:spcBef>
          <a:spcPct val="0"/>
        </a:spcBef>
        <a:spcAft>
          <a:spcPct val="0"/>
        </a:spcAft>
        <a:defRPr sz="2400" b="1">
          <a:solidFill>
            <a:srgbClr val="C00000"/>
          </a:solidFill>
          <a:latin typeface="Arial" charset="0"/>
          <a:ea typeface="MS PGothic" panose="020B0600070205080204" pitchFamily="34" charset="-128"/>
          <a:cs typeface="Arial" charset="0"/>
        </a:defRPr>
      </a:lvl3pPr>
      <a:lvl4pPr algn="l" rtl="0" eaLnBrk="0" fontAlgn="base" hangingPunct="0">
        <a:spcBef>
          <a:spcPct val="0"/>
        </a:spcBef>
        <a:spcAft>
          <a:spcPct val="0"/>
        </a:spcAft>
        <a:defRPr sz="2400" b="1">
          <a:solidFill>
            <a:srgbClr val="C00000"/>
          </a:solidFill>
          <a:latin typeface="Arial" charset="0"/>
          <a:ea typeface="MS PGothic" panose="020B0600070205080204" pitchFamily="34" charset="-128"/>
          <a:cs typeface="Arial" charset="0"/>
        </a:defRPr>
      </a:lvl4pPr>
      <a:lvl5pPr algn="l" rtl="0" eaLnBrk="0" fontAlgn="base" hangingPunct="0">
        <a:spcBef>
          <a:spcPct val="0"/>
        </a:spcBef>
        <a:spcAft>
          <a:spcPct val="0"/>
        </a:spcAft>
        <a:defRPr sz="2400" b="1">
          <a:solidFill>
            <a:srgbClr val="C00000"/>
          </a:solidFill>
          <a:latin typeface="Arial" charset="0"/>
          <a:ea typeface="MS PGothic" panose="020B0600070205080204" pitchFamily="34" charset="-128"/>
          <a:cs typeface="Arial" charset="0"/>
        </a:defRPr>
      </a:lvl5pPr>
      <a:lvl6pPr marL="457200" algn="l" rtl="0" fontAlgn="base">
        <a:spcBef>
          <a:spcPct val="0"/>
        </a:spcBef>
        <a:spcAft>
          <a:spcPct val="0"/>
        </a:spcAft>
        <a:defRPr sz="2400" b="1">
          <a:solidFill>
            <a:srgbClr val="C00000"/>
          </a:solidFill>
          <a:latin typeface="Arial" charset="0"/>
          <a:cs typeface="Arial" charset="0"/>
        </a:defRPr>
      </a:lvl6pPr>
      <a:lvl7pPr marL="914400" algn="l" rtl="0" fontAlgn="base">
        <a:spcBef>
          <a:spcPct val="0"/>
        </a:spcBef>
        <a:spcAft>
          <a:spcPct val="0"/>
        </a:spcAft>
        <a:defRPr sz="2400" b="1">
          <a:solidFill>
            <a:srgbClr val="C00000"/>
          </a:solidFill>
          <a:latin typeface="Arial" charset="0"/>
          <a:cs typeface="Arial" charset="0"/>
        </a:defRPr>
      </a:lvl7pPr>
      <a:lvl8pPr marL="1371600" algn="l" rtl="0" fontAlgn="base">
        <a:spcBef>
          <a:spcPct val="0"/>
        </a:spcBef>
        <a:spcAft>
          <a:spcPct val="0"/>
        </a:spcAft>
        <a:defRPr sz="2400" b="1">
          <a:solidFill>
            <a:srgbClr val="C00000"/>
          </a:solidFill>
          <a:latin typeface="Arial" charset="0"/>
          <a:cs typeface="Arial" charset="0"/>
        </a:defRPr>
      </a:lvl8pPr>
      <a:lvl9pPr marL="1828800" algn="l" rtl="0" fontAlgn="base">
        <a:spcBef>
          <a:spcPct val="0"/>
        </a:spcBef>
        <a:spcAft>
          <a:spcPct val="0"/>
        </a:spcAft>
        <a:defRPr sz="2400" b="1">
          <a:solidFill>
            <a:srgbClr val="C00000"/>
          </a:solidFill>
          <a:latin typeface="Arial" charset="0"/>
          <a:cs typeface="Arial" charset="0"/>
        </a:defRPr>
      </a:lvl9pPr>
    </p:titleStyle>
    <p:bodyStyle>
      <a:lvl1pPr marL="285750" indent="-285750" algn="l" rtl="0" eaLnBrk="0" fontAlgn="base" hangingPunct="0">
        <a:spcBef>
          <a:spcPct val="20000"/>
        </a:spcBef>
        <a:spcAft>
          <a:spcPct val="0"/>
        </a:spcAft>
        <a:buClr>
          <a:srgbClr val="C00000"/>
        </a:buClr>
        <a:buFont typeface="Wingdings 2" panose="05020102010507070707" pitchFamily="18" charset="2"/>
        <a:buChar char=""/>
        <a:defRPr kern="1200">
          <a:solidFill>
            <a:schemeClr val="tx1"/>
          </a:solidFill>
          <a:latin typeface="Arial" pitchFamily="34" charset="0"/>
          <a:ea typeface="MS PGothic" panose="020B0600070205080204" pitchFamily="34" charset="-128"/>
          <a:cs typeface="Arial"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16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7.JPG"/><Relationship Id="rId7"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ítol 1">
            <a:extLst>
              <a:ext uri="{FF2B5EF4-FFF2-40B4-BE49-F238E27FC236}">
                <a16:creationId xmlns:a16="http://schemas.microsoft.com/office/drawing/2014/main" id="{A446533E-1212-4A3B-AB40-1BECAC802EAF}"/>
              </a:ext>
            </a:extLst>
          </p:cNvPr>
          <p:cNvSpPr>
            <a:spLocks noGrp="1"/>
          </p:cNvSpPr>
          <p:nvPr>
            <p:ph type="ctrTitle"/>
          </p:nvPr>
        </p:nvSpPr>
        <p:spPr>
          <a:xfrm>
            <a:off x="2209800" y="3290888"/>
            <a:ext cx="7772400" cy="1252537"/>
          </a:xfrm>
        </p:spPr>
        <p:txBody>
          <a:bodyPr/>
          <a:lstStyle/>
          <a:p>
            <a:pPr eaLnBrk="1" hangingPunct="1"/>
            <a:r>
              <a:rPr lang="ca-ES" altLang="ca-ES" dirty="0" err="1" smtClean="0">
                <a:latin typeface="+mj-lt"/>
              </a:rPr>
              <a:t>SonarQube</a:t>
            </a:r>
            <a:endParaRPr lang="ca-ES" altLang="ca-ES" dirty="0">
              <a:latin typeface="+mj-lt"/>
            </a:endParaRPr>
          </a:p>
        </p:txBody>
      </p:sp>
      <p:sp>
        <p:nvSpPr>
          <p:cNvPr id="6147" name="Subtítol 2">
            <a:extLst>
              <a:ext uri="{FF2B5EF4-FFF2-40B4-BE49-F238E27FC236}">
                <a16:creationId xmlns:a16="http://schemas.microsoft.com/office/drawing/2014/main" id="{89652955-6B37-481F-8516-11B048AFAA81}"/>
              </a:ext>
            </a:extLst>
          </p:cNvPr>
          <p:cNvSpPr>
            <a:spLocks noGrp="1"/>
          </p:cNvSpPr>
          <p:nvPr>
            <p:ph type="subTitle" idx="1"/>
          </p:nvPr>
        </p:nvSpPr>
        <p:spPr>
          <a:xfrm>
            <a:off x="2211388" y="4827588"/>
            <a:ext cx="7772400" cy="763587"/>
          </a:xfrm>
        </p:spPr>
        <p:txBody>
          <a:bodyPr/>
          <a:lstStyle/>
          <a:p>
            <a:pPr eaLnBrk="1" hangingPunct="1"/>
            <a:r>
              <a:rPr lang="ca-ES" altLang="ca-ES" dirty="0" smtClean="0">
                <a:latin typeface="+mj-lt"/>
                <a:ea typeface="MS PGothic"/>
                <a:cs typeface="Arial"/>
              </a:rPr>
              <a:t>Quality Gates</a:t>
            </a:r>
            <a:endParaRPr lang="ca-ES" altLang="ca-ES" dirty="0">
              <a:latin typeface="+mj-lt"/>
              <a:ea typeface="MS PGothic"/>
              <a:cs typeface="Arial"/>
            </a:endParaRPr>
          </a:p>
        </p:txBody>
      </p:sp>
      <p:pic>
        <p:nvPicPr>
          <p:cNvPr id="6148" name="Imagen 8">
            <a:extLst>
              <a:ext uri="{FF2B5EF4-FFF2-40B4-BE49-F238E27FC236}">
                <a16:creationId xmlns:a16="http://schemas.microsoft.com/office/drawing/2014/main" id="{9D4E13C5-9D9C-4644-9149-7283F2AF679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67213" y="476250"/>
            <a:ext cx="3529012"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6" descr="Imagen que contiene botella&#10;&#10;Descripción generada con confianza muy alta">
            <a:extLst>
              <a:ext uri="{FF2B5EF4-FFF2-40B4-BE49-F238E27FC236}">
                <a16:creationId xmlns:a16="http://schemas.microsoft.com/office/drawing/2014/main" id="{10642DBB-5C26-4A78-896D-1B2669C6129F}"/>
              </a:ext>
            </a:extLst>
          </p:cNvPr>
          <p:cNvPicPr>
            <a:picLocks noGrp="1" noChangeAspect="1"/>
          </p:cNvPicPr>
          <p:nvPr>
            <p:ph idx="1"/>
          </p:nvPr>
        </p:nvPicPr>
        <p:blipFill>
          <a:blip r:embed="rId2"/>
          <a:stretch>
            <a:fillRect/>
          </a:stretch>
        </p:blipFill>
        <p:spPr>
          <a:xfrm>
            <a:off x="476250" y="6297613"/>
            <a:ext cx="2381250" cy="419100"/>
          </a:xfrm>
          <a:prstGeom prst="rect">
            <a:avLst/>
          </a:prstGeom>
        </p:spPr>
      </p:pic>
      <p:sp>
        <p:nvSpPr>
          <p:cNvPr id="5" name="Marcador de número de diapositiva 4"/>
          <p:cNvSpPr>
            <a:spLocks noGrp="1"/>
          </p:cNvSpPr>
          <p:nvPr>
            <p:ph type="sldNum" sz="quarter" idx="14"/>
          </p:nvPr>
        </p:nvSpPr>
        <p:spPr/>
        <p:txBody>
          <a:bodyPr/>
          <a:lstStyle/>
          <a:p>
            <a:pPr>
              <a:defRPr/>
            </a:pPr>
            <a:fld id="{DAAC01A1-7D06-40E4-996E-654CE55E479B}" type="slidenum">
              <a:rPr lang="ca-ES" altLang="ca-ES" smtClean="0"/>
              <a:pPr>
                <a:defRPr/>
              </a:pPr>
              <a:t>2</a:t>
            </a:fld>
            <a:endParaRPr lang="ca-ES" altLang="ca-ES"/>
          </a:p>
        </p:txBody>
      </p:sp>
      <p:sp>
        <p:nvSpPr>
          <p:cNvPr id="16" name="Rectángulo 15"/>
          <p:cNvSpPr/>
          <p:nvPr/>
        </p:nvSpPr>
        <p:spPr>
          <a:xfrm>
            <a:off x="2640241" y="2438718"/>
            <a:ext cx="3100952" cy="553998"/>
          </a:xfrm>
          <a:prstGeom prst="rect">
            <a:avLst/>
          </a:prstGeom>
        </p:spPr>
        <p:txBody>
          <a:bodyPr wrap="square">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ca-E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CTTI_ENTREGA_1</a:t>
            </a:r>
            <a:br>
              <a:rPr kumimoji="0" lang="ca-E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br>
            <a:r>
              <a:rPr kumimoji="0" lang="ca-ES"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Dirigit </a:t>
            </a:r>
            <a:r>
              <a:rPr kumimoji="0" lang="ca-E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a la primera entrega del projecte.</a:t>
            </a:r>
          </a:p>
        </p:txBody>
      </p:sp>
      <p:sp>
        <p:nvSpPr>
          <p:cNvPr id="17" name="Rectangle 2"/>
          <p:cNvSpPr>
            <a:spLocks noChangeArrowheads="1"/>
          </p:cNvSpPr>
          <p:nvPr/>
        </p:nvSpPr>
        <p:spPr bwMode="auto">
          <a:xfrm>
            <a:off x="7066746" y="2438718"/>
            <a:ext cx="292026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spcBef>
                <a:spcPct val="0"/>
              </a:spcBef>
              <a:tabLst>
                <a:tab pos="279400" algn="l"/>
                <a:tab pos="5394325" algn="r"/>
              </a:tabLst>
              <a:defRPr>
                <a:solidFill>
                  <a:schemeClr val="tx1"/>
                </a:solidFill>
                <a:latin typeface="Arial" panose="020B0604020202020204" pitchFamily="34" charset="0"/>
              </a:defRPr>
            </a:lvl1pPr>
            <a:lvl2pPr eaLnBrk="0" hangingPunct="0">
              <a:spcBef>
                <a:spcPct val="0"/>
              </a:spcBef>
              <a:tabLst>
                <a:tab pos="279400" algn="l"/>
                <a:tab pos="5394325" algn="r"/>
              </a:tabLst>
              <a:defRPr>
                <a:solidFill>
                  <a:schemeClr val="tx1"/>
                </a:solidFill>
                <a:latin typeface="Arial" panose="020B0604020202020204" pitchFamily="34" charset="0"/>
              </a:defRPr>
            </a:lvl2pPr>
            <a:lvl3pPr eaLnBrk="0" hangingPunct="0">
              <a:spcBef>
                <a:spcPct val="0"/>
              </a:spcBef>
              <a:tabLst>
                <a:tab pos="279400" algn="l"/>
                <a:tab pos="5394325" algn="r"/>
              </a:tabLst>
              <a:defRPr>
                <a:solidFill>
                  <a:schemeClr val="tx1"/>
                </a:solidFill>
                <a:latin typeface="Arial" panose="020B0604020202020204" pitchFamily="34" charset="0"/>
              </a:defRPr>
            </a:lvl3pPr>
            <a:lvl4pPr eaLnBrk="0" hangingPunct="0">
              <a:spcBef>
                <a:spcPct val="0"/>
              </a:spcBef>
              <a:tabLst>
                <a:tab pos="279400" algn="l"/>
                <a:tab pos="5394325" algn="r"/>
              </a:tabLst>
              <a:defRPr>
                <a:solidFill>
                  <a:schemeClr val="tx1"/>
                </a:solidFill>
                <a:latin typeface="Arial" panose="020B0604020202020204" pitchFamily="34" charset="0"/>
              </a:defRPr>
            </a:lvl4pPr>
            <a:lvl5pPr eaLnBrk="0" hangingPunct="0">
              <a:spcBef>
                <a:spcPct val="0"/>
              </a:spcBef>
              <a:tabLst>
                <a:tab pos="279400" algn="l"/>
                <a:tab pos="5394325" algn="r"/>
              </a:tabLst>
              <a:defRPr>
                <a:solidFill>
                  <a:schemeClr val="tx1"/>
                </a:solidFill>
                <a:latin typeface="Arial" panose="020B0604020202020204" pitchFamily="34" charset="0"/>
              </a:defRPr>
            </a:lvl5pPr>
            <a:lvl6pPr eaLnBrk="0" fontAlgn="base" hangingPunct="0">
              <a:spcBef>
                <a:spcPct val="0"/>
              </a:spcBef>
              <a:spcAft>
                <a:spcPct val="0"/>
              </a:spcAft>
              <a:tabLst>
                <a:tab pos="279400" algn="l"/>
                <a:tab pos="5394325" algn="r"/>
              </a:tabLst>
              <a:defRPr>
                <a:solidFill>
                  <a:schemeClr val="tx1"/>
                </a:solidFill>
                <a:latin typeface="Arial" panose="020B0604020202020204" pitchFamily="34" charset="0"/>
              </a:defRPr>
            </a:lvl6pPr>
            <a:lvl7pPr eaLnBrk="0" fontAlgn="base" hangingPunct="0">
              <a:spcBef>
                <a:spcPct val="0"/>
              </a:spcBef>
              <a:spcAft>
                <a:spcPct val="0"/>
              </a:spcAft>
              <a:tabLst>
                <a:tab pos="279400" algn="l"/>
                <a:tab pos="5394325" algn="r"/>
              </a:tabLst>
              <a:defRPr>
                <a:solidFill>
                  <a:schemeClr val="tx1"/>
                </a:solidFill>
                <a:latin typeface="Arial" panose="020B0604020202020204" pitchFamily="34" charset="0"/>
              </a:defRPr>
            </a:lvl7pPr>
            <a:lvl8pPr eaLnBrk="0" fontAlgn="base" hangingPunct="0">
              <a:spcBef>
                <a:spcPct val="0"/>
              </a:spcBef>
              <a:spcAft>
                <a:spcPct val="0"/>
              </a:spcAft>
              <a:tabLst>
                <a:tab pos="279400" algn="l"/>
                <a:tab pos="5394325" algn="r"/>
              </a:tabLst>
              <a:defRPr>
                <a:solidFill>
                  <a:schemeClr val="tx1"/>
                </a:solidFill>
                <a:latin typeface="Arial" panose="020B0604020202020204" pitchFamily="34" charset="0"/>
              </a:defRPr>
            </a:lvl8pPr>
            <a:lvl9pPr eaLnBrk="0" fontAlgn="base" hangingPunct="0">
              <a:spcBef>
                <a:spcPct val="0"/>
              </a:spcBef>
              <a:spcAft>
                <a:spcPct val="0"/>
              </a:spcAft>
              <a:tabLst>
                <a:tab pos="279400" algn="l"/>
                <a:tab pos="5394325"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79400" algn="l"/>
                <a:tab pos="5394325" algn="r"/>
              </a:tabLst>
              <a:defRPr/>
            </a:pPr>
            <a:r>
              <a:rPr kumimoji="0" lang="ca-ES" sz="16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CTTI_ENTREGA_CONTINUA</a:t>
            </a:r>
            <a:r>
              <a:rPr kumimoji="0" lang="ca-ES"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
            </a:r>
            <a:br>
              <a:rPr kumimoji="0" lang="ca-ES"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br>
            <a:r>
              <a:rPr kumimoji="0" lang="ca-E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Dirigit a les següents entregues</a:t>
            </a:r>
            <a:r>
              <a:rPr kumimoji="0" lang="ca-ES" sz="1400" b="0" i="0" u="none" strike="noStrike" kern="1200" cap="none" spc="0" normalizeH="0" baseline="0" noProof="0" dirty="0" smtClean="0">
                <a:ln>
                  <a:noFill/>
                </a:ln>
                <a:solidFill>
                  <a:srgbClr val="000000"/>
                </a:solidFill>
                <a:effectLst/>
                <a:uLnTx/>
                <a:uFillTx/>
                <a:latin typeface="Calibri" panose="020F0502020204030204" pitchFamily="34" charset="0"/>
                <a:ea typeface="+mn-ea"/>
                <a:cs typeface="Calibri" panose="020F0502020204030204" pitchFamily="34" charset="0"/>
              </a:rPr>
              <a:t>.</a:t>
            </a:r>
            <a:endParaRPr kumimoji="0" lang="ca-ES" altLang="ja-JP" sz="1600" b="0" i="0" u="none" strike="noStrike" kern="1200" cap="none" spc="0" normalizeH="0" baseline="0" noProof="0" dirty="0" smtClean="0">
              <a:ln>
                <a:noFill/>
              </a:ln>
              <a:solidFill>
                <a:srgbClr val="000000"/>
              </a:solidFill>
              <a:effectLst/>
              <a:uLnTx/>
              <a:uFillTx/>
              <a:latin typeface="Calibri" panose="020F0502020204030204" pitchFamily="34" charset="0"/>
              <a:ea typeface="ＭＳ Ｐゴシック" panose="020B0600070205080204" pitchFamily="34" charset="-128"/>
              <a:cs typeface="Calibri" panose="020F0502020204030204" pitchFamily="34" charset="0"/>
            </a:endParaRPr>
          </a:p>
        </p:txBody>
      </p:sp>
      <p:sp>
        <p:nvSpPr>
          <p:cNvPr id="18" name="Rectangle 98"/>
          <p:cNvSpPr/>
          <p:nvPr/>
        </p:nvSpPr>
        <p:spPr>
          <a:xfrm>
            <a:off x="623888" y="1073150"/>
            <a:ext cx="631712" cy="4948138"/>
          </a:xfrm>
          <a:prstGeom prst="rect">
            <a:avLst/>
          </a:prstGeom>
          <a:solidFill>
            <a:srgbClr val="9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latin typeface="+mj-lt"/>
            </a:endParaRPr>
          </a:p>
        </p:txBody>
      </p:sp>
      <p:pic>
        <p:nvPicPr>
          <p:cNvPr id="19" name="Imatge 51"/>
          <p:cNvPicPr/>
          <p:nvPr/>
        </p:nvPicPr>
        <p:blipFill>
          <a:blip r:embed="rId3" cstate="print">
            <a:duotone>
              <a:schemeClr val="bg2">
                <a:shade val="45000"/>
                <a:satMod val="135000"/>
              </a:schemeClr>
              <a:prstClr val="white"/>
            </a:duotone>
            <a:extLst>
              <a:ext uri="{BEBA8EAE-BF5A-486C-A8C5-ECC9F3942E4B}">
                <a14:imgProps xmlns:a14="http://schemas.microsoft.com/office/drawing/2010/main">
                  <a14:imgLayer r:embed="rId4">
                    <a14:imgEffect>
                      <a14:colorTemperature colorTemp="8800"/>
                    </a14:imgEffect>
                  </a14:imgLayer>
                </a14:imgProps>
              </a:ext>
              <a:ext uri="{28A0092B-C50C-407E-A947-70E740481C1C}">
                <a14:useLocalDpi xmlns:a14="http://schemas.microsoft.com/office/drawing/2010/main" val="0"/>
              </a:ext>
            </a:extLst>
          </a:blip>
          <a:stretch>
            <a:fillRect/>
          </a:stretch>
        </p:blipFill>
        <p:spPr>
          <a:xfrm>
            <a:off x="769880" y="5477719"/>
            <a:ext cx="360000" cy="360000"/>
          </a:xfrm>
          <a:prstGeom prst="rect">
            <a:avLst/>
          </a:prstGeom>
        </p:spPr>
      </p:pic>
      <p:sp>
        <p:nvSpPr>
          <p:cNvPr id="20" name="Rectángulo 13"/>
          <p:cNvSpPr/>
          <p:nvPr/>
        </p:nvSpPr>
        <p:spPr bwMode="auto">
          <a:xfrm>
            <a:off x="2265409" y="2397680"/>
            <a:ext cx="3956858" cy="2859578"/>
          </a:xfrm>
          <a:prstGeom prst="rect">
            <a:avLst/>
          </a:prstGeom>
          <a:noFill/>
          <a:ln w="1905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s-ES" sz="2200" b="1" i="0" u="none" strike="noStrike" kern="1200" cap="none" spc="0" normalizeH="0" baseline="0" noProof="0" smtClean="0">
              <a:ln>
                <a:noFill/>
              </a:ln>
              <a:solidFill>
                <a:srgbClr val="000000"/>
              </a:solidFill>
              <a:effectLst/>
              <a:uLnTx/>
              <a:uFillTx/>
              <a:latin typeface="Arial" charset="0"/>
              <a:ea typeface="+mn-ea"/>
              <a:cs typeface="+mn-cs"/>
            </a:endParaRPr>
          </a:p>
        </p:txBody>
      </p:sp>
      <p:sp>
        <p:nvSpPr>
          <p:cNvPr id="21" name="Rectángulo 14"/>
          <p:cNvSpPr/>
          <p:nvPr/>
        </p:nvSpPr>
        <p:spPr bwMode="auto">
          <a:xfrm>
            <a:off x="6739727" y="2397679"/>
            <a:ext cx="4180809" cy="2859579"/>
          </a:xfrm>
          <a:prstGeom prst="rect">
            <a:avLst/>
          </a:prstGeom>
          <a:noFill/>
          <a:ln w="19050"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s-ES" sz="2200" b="1" i="0" u="none" strike="noStrike" kern="1200" cap="none" spc="0" normalizeH="0" baseline="0" noProof="0" smtClean="0">
              <a:ln>
                <a:noFill/>
              </a:ln>
              <a:solidFill>
                <a:srgbClr val="000000"/>
              </a:solidFill>
              <a:effectLst/>
              <a:uLnTx/>
              <a:uFillTx/>
              <a:latin typeface="Arial" charset="0"/>
              <a:ea typeface="+mn-ea"/>
              <a:cs typeface="+mn-cs"/>
            </a:endParaRPr>
          </a:p>
        </p:txBody>
      </p:sp>
      <p:sp>
        <p:nvSpPr>
          <p:cNvPr id="24" name="Título 1"/>
          <p:cNvSpPr>
            <a:spLocks noGrp="1"/>
          </p:cNvSpPr>
          <p:nvPr>
            <p:ph type="title"/>
          </p:nvPr>
        </p:nvSpPr>
        <p:spPr>
          <a:xfrm>
            <a:off x="476250" y="573088"/>
            <a:ext cx="11428413" cy="506412"/>
          </a:xfrm>
        </p:spPr>
        <p:txBody>
          <a:bodyPr/>
          <a:lstStyle/>
          <a:p>
            <a:r>
              <a:rPr lang="es-ES" dirty="0">
                <a:latin typeface="+mj-lt"/>
              </a:rPr>
              <a:t>  s</a:t>
            </a:r>
            <a:r>
              <a:rPr lang="es-ES" dirty="0" smtClean="0">
                <a:latin typeface="+mj-lt"/>
              </a:rPr>
              <a:t>onarqube – quality gates de codi</a:t>
            </a:r>
            <a:endParaRPr lang="es-ES" dirty="0">
              <a:latin typeface="+mj-lt"/>
            </a:endParaRPr>
          </a:p>
        </p:txBody>
      </p:sp>
      <p:sp>
        <p:nvSpPr>
          <p:cNvPr id="25" name="Marcador de contenido 2"/>
          <p:cNvSpPr txBox="1">
            <a:spLocks/>
          </p:cNvSpPr>
          <p:nvPr/>
        </p:nvSpPr>
        <p:spPr bwMode="auto">
          <a:xfrm>
            <a:off x="1401592" y="1153962"/>
            <a:ext cx="10409081" cy="5112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85750" indent="-285750" algn="l" rtl="0" eaLnBrk="0" fontAlgn="base" hangingPunct="0">
              <a:spcBef>
                <a:spcPct val="20000"/>
              </a:spcBef>
              <a:spcAft>
                <a:spcPct val="0"/>
              </a:spcAft>
              <a:buClr>
                <a:srgbClr val="C00000"/>
              </a:buClr>
              <a:buFont typeface="Wingdings 2" panose="05020102010507070707" pitchFamily="18" charset="2"/>
              <a:buChar char=""/>
              <a:defRPr kern="1200">
                <a:solidFill>
                  <a:schemeClr val="tx1"/>
                </a:solidFill>
                <a:latin typeface="Arial" pitchFamily="34" charset="0"/>
                <a:ea typeface="MS PGothic" panose="020B0600070205080204" pitchFamily="34" charset="-128"/>
                <a:cs typeface="Arial"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16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Wingdings 2" panose="05020102010507070707" pitchFamily="18" charset="2"/>
              <a:buNone/>
            </a:pPr>
            <a:r>
              <a:rPr lang="ca-ES" sz="1400" dirty="0" smtClean="0">
                <a:latin typeface="+mn-lt"/>
              </a:rPr>
              <a:t>Un </a:t>
            </a:r>
            <a:r>
              <a:rPr lang="ca-ES" sz="1400" i="1" dirty="0" smtClean="0">
                <a:latin typeface="+mn-lt"/>
              </a:rPr>
              <a:t>Quality Gate </a:t>
            </a:r>
            <a:r>
              <a:rPr lang="ca-ES" sz="1400" dirty="0" smtClean="0">
                <a:latin typeface="+mn-lt"/>
              </a:rPr>
              <a:t>és una solució pensada per monitoritzar la qualitat del codi font. Ens facilita veure l’evolució de la qualitat d’un codi al llarg del seu període de vida. Ens permet també, establir una sèrie de condicions per assegurar la qualitat del projecte. </a:t>
            </a:r>
          </a:p>
          <a:p>
            <a:pPr marL="0" indent="0" algn="just">
              <a:buFont typeface="Wingdings 2" panose="05020102010507070707" pitchFamily="18" charset="2"/>
              <a:buNone/>
            </a:pPr>
            <a:endParaRPr lang="ca-ES" sz="1400" dirty="0" smtClean="0">
              <a:latin typeface="+mn-lt"/>
            </a:endParaRPr>
          </a:p>
          <a:p>
            <a:pPr marL="0" indent="0" algn="just">
              <a:buFont typeface="Wingdings 2" panose="05020102010507070707" pitchFamily="18" charset="2"/>
              <a:buNone/>
            </a:pPr>
            <a:r>
              <a:rPr lang="ca-ES" sz="1400" dirty="0" smtClean="0">
                <a:latin typeface="+mn-lt"/>
              </a:rPr>
              <a:t>Per assegurar aquests objectius es generaran dos models:</a:t>
            </a:r>
          </a:p>
          <a:p>
            <a:pPr marL="0" indent="0" algn="just">
              <a:buFont typeface="Wingdings 2" panose="05020102010507070707" pitchFamily="18" charset="2"/>
              <a:buNone/>
            </a:pPr>
            <a:endParaRPr lang="ca-ES" sz="1400" dirty="0" smtClean="0">
              <a:latin typeface="+mn-lt"/>
            </a:endParaRPr>
          </a:p>
          <a:p>
            <a:pPr marL="0" indent="0" algn="just">
              <a:buFont typeface="Wingdings 2" panose="05020102010507070707" pitchFamily="18" charset="2"/>
              <a:buNone/>
            </a:pPr>
            <a:endParaRPr lang="ca-ES" sz="1400" dirty="0" smtClean="0">
              <a:latin typeface="+mn-lt"/>
            </a:endParaRPr>
          </a:p>
          <a:p>
            <a:pPr marL="0" indent="0" algn="just">
              <a:buFont typeface="Wingdings 2" panose="05020102010507070707" pitchFamily="18" charset="2"/>
              <a:buNone/>
            </a:pPr>
            <a:endParaRPr lang="ca-ES" sz="1400" dirty="0" smtClean="0">
              <a:latin typeface="+mn-lt"/>
            </a:endParaRPr>
          </a:p>
          <a:p>
            <a:pPr marL="0" indent="0" algn="just">
              <a:buFont typeface="Wingdings 2" panose="05020102010507070707" pitchFamily="18" charset="2"/>
              <a:buNone/>
            </a:pPr>
            <a:endParaRPr lang="ca-ES" sz="1400" dirty="0" smtClean="0">
              <a:latin typeface="+mn-lt"/>
            </a:endParaRPr>
          </a:p>
          <a:p>
            <a:pPr marL="0" indent="0" algn="just">
              <a:buFont typeface="Wingdings 2" panose="05020102010507070707" pitchFamily="18" charset="2"/>
              <a:buNone/>
            </a:pPr>
            <a:endParaRPr lang="ca-ES" sz="1400" dirty="0" smtClean="0">
              <a:latin typeface="+mn-lt"/>
            </a:endParaRPr>
          </a:p>
          <a:p>
            <a:pPr marL="0" indent="0" algn="just">
              <a:buFont typeface="Wingdings 2" panose="05020102010507070707" pitchFamily="18" charset="2"/>
              <a:buNone/>
            </a:pPr>
            <a:endParaRPr lang="ca-ES" sz="1400" dirty="0" smtClean="0">
              <a:latin typeface="+mn-lt"/>
            </a:endParaRPr>
          </a:p>
          <a:p>
            <a:pPr marL="0" indent="0" algn="just">
              <a:buFont typeface="Wingdings 2" panose="05020102010507070707" pitchFamily="18" charset="2"/>
              <a:buNone/>
            </a:pPr>
            <a:endParaRPr lang="ca-ES" sz="1400" dirty="0" smtClean="0">
              <a:latin typeface="+mn-lt"/>
            </a:endParaRPr>
          </a:p>
          <a:p>
            <a:pPr marL="0" indent="0" algn="just">
              <a:buFont typeface="Wingdings 2" panose="05020102010507070707" pitchFamily="18" charset="2"/>
              <a:buNone/>
            </a:pPr>
            <a:endParaRPr lang="ca-ES" sz="1400" dirty="0" smtClean="0">
              <a:latin typeface="+mn-lt"/>
            </a:endParaRPr>
          </a:p>
          <a:p>
            <a:pPr marL="0" indent="0" algn="just">
              <a:buFont typeface="Wingdings 2" panose="05020102010507070707" pitchFamily="18" charset="2"/>
              <a:buNone/>
            </a:pPr>
            <a:endParaRPr lang="ca-ES" sz="1400" dirty="0" smtClean="0">
              <a:latin typeface="+mn-lt"/>
            </a:endParaRPr>
          </a:p>
          <a:p>
            <a:pPr marL="0" indent="0" algn="just">
              <a:buFont typeface="Wingdings 2" panose="05020102010507070707" pitchFamily="18" charset="2"/>
              <a:buNone/>
            </a:pPr>
            <a:endParaRPr lang="ca-ES" sz="1400" dirty="0" smtClean="0">
              <a:latin typeface="+mn-lt"/>
            </a:endParaRPr>
          </a:p>
          <a:p>
            <a:pPr marL="0" indent="0" algn="just">
              <a:buFont typeface="Wingdings 2" panose="05020102010507070707" pitchFamily="18" charset="2"/>
              <a:buNone/>
            </a:pPr>
            <a:endParaRPr lang="ca-ES" sz="1400" dirty="0" smtClean="0">
              <a:latin typeface="+mn-lt"/>
            </a:endParaRPr>
          </a:p>
          <a:p>
            <a:pPr marL="0" indent="0" algn="just">
              <a:buFont typeface="Wingdings 2" panose="05020102010507070707" pitchFamily="18" charset="2"/>
              <a:buNone/>
            </a:pPr>
            <a:endParaRPr lang="ca-ES" sz="1400" dirty="0" smtClean="0">
              <a:latin typeface="+mn-lt"/>
            </a:endParaRPr>
          </a:p>
          <a:p>
            <a:pPr marL="0" indent="0" algn="just">
              <a:buFont typeface="Wingdings 2" panose="05020102010507070707" pitchFamily="18" charset="2"/>
              <a:buNone/>
            </a:pPr>
            <a:endParaRPr lang="ca-ES" sz="1400" dirty="0" smtClean="0">
              <a:latin typeface="+mn-lt"/>
            </a:endParaRPr>
          </a:p>
          <a:p>
            <a:pPr algn="just">
              <a:buFont typeface="Wingdings" panose="05000000000000000000" pitchFamily="2" charset="2"/>
              <a:buChar char="Ø"/>
            </a:pPr>
            <a:r>
              <a:rPr lang="ca-ES" sz="1400" dirty="0" smtClean="0">
                <a:latin typeface="+mn-lt"/>
              </a:rPr>
              <a:t>En el primer anàlisi (CTTI_ENTREGA_1) les </a:t>
            </a:r>
            <a:r>
              <a:rPr lang="ca-ES" sz="1400" i="1" dirty="0" err="1" smtClean="0">
                <a:latin typeface="+mn-lt"/>
              </a:rPr>
              <a:t>quality</a:t>
            </a:r>
            <a:r>
              <a:rPr lang="ca-ES" sz="1400" i="1" dirty="0" smtClean="0">
                <a:latin typeface="+mn-lt"/>
              </a:rPr>
              <a:t> gates </a:t>
            </a:r>
            <a:r>
              <a:rPr lang="ca-ES" sz="1400" dirty="0" smtClean="0">
                <a:latin typeface="+mn-lt"/>
              </a:rPr>
              <a:t>faran un filtre de tot el codi.</a:t>
            </a:r>
          </a:p>
          <a:p>
            <a:pPr algn="just">
              <a:buFont typeface="Wingdings" panose="05000000000000000000" pitchFamily="2" charset="2"/>
              <a:buChar char="Ø"/>
            </a:pPr>
            <a:r>
              <a:rPr lang="ca-ES" sz="1400" dirty="0" smtClean="0">
                <a:latin typeface="+mn-lt"/>
              </a:rPr>
              <a:t>En els posteriors (CTTI_ENTREGA_CONTINUA) les </a:t>
            </a:r>
            <a:r>
              <a:rPr lang="ca-ES" sz="1400" i="1" dirty="0" err="1" smtClean="0">
                <a:latin typeface="+mn-lt"/>
              </a:rPr>
              <a:t>quality</a:t>
            </a:r>
            <a:r>
              <a:rPr lang="ca-ES" sz="1400" i="1" dirty="0" smtClean="0">
                <a:latin typeface="+mn-lt"/>
              </a:rPr>
              <a:t> gates </a:t>
            </a:r>
            <a:r>
              <a:rPr lang="ca-ES" sz="1400" dirty="0" smtClean="0">
                <a:latin typeface="+mn-lt"/>
              </a:rPr>
              <a:t>només revisaran el codi nou. </a:t>
            </a:r>
          </a:p>
          <a:p>
            <a:pPr marL="0" indent="0" algn="just">
              <a:buFont typeface="Wingdings 2" panose="05020102010507070707" pitchFamily="18" charset="2"/>
              <a:buNone/>
            </a:pPr>
            <a:endParaRPr lang="ca-ES" sz="1400" dirty="0" smtClean="0">
              <a:latin typeface="+mn-lt"/>
            </a:endParaRPr>
          </a:p>
          <a:p>
            <a:pPr marL="0" indent="0" algn="just">
              <a:buFont typeface="Wingdings 2" panose="05020102010507070707" pitchFamily="18" charset="2"/>
              <a:buNone/>
            </a:pPr>
            <a:endParaRPr lang="ca-ES" sz="1400" dirty="0" smtClean="0">
              <a:latin typeface="+mn-lt"/>
            </a:endParaRPr>
          </a:p>
          <a:p>
            <a:pPr marL="0" indent="0" algn="just">
              <a:buFont typeface="Wingdings 2" panose="05020102010507070707" pitchFamily="18" charset="2"/>
              <a:buNone/>
            </a:pPr>
            <a:r>
              <a:rPr lang="ca-ES" sz="1400" dirty="0" smtClean="0">
                <a:latin typeface="+mn-lt"/>
              </a:rPr>
              <a:t>A las </a:t>
            </a:r>
            <a:endParaRPr lang="ca-ES" sz="1400" dirty="0">
              <a:latin typeface="+mn-lt"/>
            </a:endParaRPr>
          </a:p>
        </p:txBody>
      </p:sp>
      <p:pic>
        <p:nvPicPr>
          <p:cNvPr id="3" name="Imagen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15063" y="3140968"/>
            <a:ext cx="3257550" cy="1657350"/>
          </a:xfrm>
          <a:prstGeom prst="rect">
            <a:avLst/>
          </a:prstGeom>
        </p:spPr>
      </p:pic>
      <p:pic>
        <p:nvPicPr>
          <p:cNvPr id="4" name="Imagen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35889" y="3143884"/>
            <a:ext cx="3537527" cy="1651518"/>
          </a:xfrm>
          <a:prstGeom prst="rect">
            <a:avLst/>
          </a:prstGeom>
        </p:spPr>
      </p:pic>
      <p:sp>
        <p:nvSpPr>
          <p:cNvPr id="7" name="CuadroTexto 6"/>
          <p:cNvSpPr txBox="1"/>
          <p:nvPr/>
        </p:nvSpPr>
        <p:spPr>
          <a:xfrm>
            <a:off x="6721536" y="4795402"/>
            <a:ext cx="1231427" cy="246221"/>
          </a:xfrm>
          <a:prstGeom prst="rect">
            <a:avLst/>
          </a:prstGeom>
          <a:noFill/>
        </p:spPr>
        <p:txBody>
          <a:bodyPr wrap="none" rtlCol="0">
            <a:spAutoFit/>
          </a:bodyPr>
          <a:lstStyle/>
          <a:p>
            <a:r>
              <a:rPr lang="es-ES" sz="1000" dirty="0" smtClean="0">
                <a:solidFill>
                  <a:srgbClr val="C00000"/>
                </a:solidFill>
              </a:rPr>
              <a:t>***</a:t>
            </a:r>
            <a:r>
              <a:rPr lang="es-ES" sz="1000" dirty="0" smtClean="0"/>
              <a:t>Duplicated Lines</a:t>
            </a:r>
            <a:endParaRPr lang="es-ES" sz="1000" dirty="0"/>
          </a:p>
        </p:txBody>
      </p:sp>
      <p:sp>
        <p:nvSpPr>
          <p:cNvPr id="8" name="CuadroTexto 7"/>
          <p:cNvSpPr txBox="1"/>
          <p:nvPr/>
        </p:nvSpPr>
        <p:spPr>
          <a:xfrm>
            <a:off x="8832304" y="4801294"/>
            <a:ext cx="942887" cy="246221"/>
          </a:xfrm>
          <a:prstGeom prst="rect">
            <a:avLst/>
          </a:prstGeom>
          <a:noFill/>
        </p:spPr>
        <p:txBody>
          <a:bodyPr wrap="none" rtlCol="0">
            <a:spAutoFit/>
          </a:bodyPr>
          <a:lstStyle/>
          <a:p>
            <a:r>
              <a:rPr lang="es-ES" sz="1000" dirty="0" smtClean="0"/>
              <a:t>is greater than</a:t>
            </a:r>
            <a:endParaRPr lang="es-ES" sz="1000" dirty="0"/>
          </a:p>
        </p:txBody>
      </p:sp>
      <p:sp>
        <p:nvSpPr>
          <p:cNvPr id="9" name="CuadroTexto 8"/>
          <p:cNvSpPr txBox="1"/>
          <p:nvPr/>
        </p:nvSpPr>
        <p:spPr>
          <a:xfrm>
            <a:off x="9711551" y="4795402"/>
            <a:ext cx="1290738" cy="246221"/>
          </a:xfrm>
          <a:prstGeom prst="rect">
            <a:avLst/>
          </a:prstGeom>
          <a:noFill/>
        </p:spPr>
        <p:txBody>
          <a:bodyPr wrap="none" rtlCol="0">
            <a:spAutoFit/>
          </a:bodyPr>
          <a:lstStyle/>
          <a:p>
            <a:r>
              <a:rPr lang="es-ES" sz="1000" dirty="0" smtClean="0"/>
              <a:t>% primer anàlisi + 5%</a:t>
            </a:r>
            <a:endParaRPr lang="es-ES" sz="1000" dirty="0"/>
          </a:p>
        </p:txBody>
      </p:sp>
    </p:spTree>
    <p:extLst>
      <p:ext uri="{BB962C8B-B14F-4D97-AF65-F5344CB8AC3E}">
        <p14:creationId xmlns:p14="http://schemas.microsoft.com/office/powerpoint/2010/main" val="2813999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p:cNvSpPr>
            <a:spLocks noGrp="1"/>
          </p:cNvSpPr>
          <p:nvPr>
            <p:ph type="sldNum" sz="quarter" idx="14"/>
          </p:nvPr>
        </p:nvSpPr>
        <p:spPr/>
        <p:txBody>
          <a:bodyPr/>
          <a:lstStyle/>
          <a:p>
            <a:pPr>
              <a:defRPr/>
            </a:pPr>
            <a:fld id="{DAAC01A1-7D06-40E4-996E-654CE55E479B}" type="slidenum">
              <a:rPr lang="ca-ES" altLang="ca-ES" smtClean="0"/>
              <a:pPr>
                <a:defRPr/>
              </a:pPr>
              <a:t>3</a:t>
            </a:fld>
            <a:endParaRPr lang="ca-ES" altLang="ca-ES"/>
          </a:p>
        </p:txBody>
      </p:sp>
      <p:pic>
        <p:nvPicPr>
          <p:cNvPr id="7" name="Imagen 6" descr="Imagen que contiene botella&#10;&#10;Descripción generada con confianza muy alta">
            <a:extLst>
              <a:ext uri="{FF2B5EF4-FFF2-40B4-BE49-F238E27FC236}">
                <a16:creationId xmlns:a16="http://schemas.microsoft.com/office/drawing/2014/main" id="{A2149EFC-7F5D-4DA7-AAE7-8B834922FC6D}"/>
              </a:ext>
            </a:extLst>
          </p:cNvPr>
          <p:cNvPicPr>
            <a:picLocks noChangeAspect="1"/>
          </p:cNvPicPr>
          <p:nvPr/>
        </p:nvPicPr>
        <p:blipFill>
          <a:blip r:embed="rId2"/>
          <a:stretch>
            <a:fillRect/>
          </a:stretch>
        </p:blipFill>
        <p:spPr bwMode="auto">
          <a:xfrm>
            <a:off x="476250" y="6297613"/>
            <a:ext cx="23812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arcador de contenido 2"/>
          <p:cNvSpPr txBox="1">
            <a:spLocks/>
          </p:cNvSpPr>
          <p:nvPr/>
        </p:nvSpPr>
        <p:spPr bwMode="auto">
          <a:xfrm>
            <a:off x="1342879" y="1196752"/>
            <a:ext cx="3888432"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85750" indent="-285750" algn="l" rtl="0" eaLnBrk="0" fontAlgn="base" hangingPunct="0">
              <a:spcBef>
                <a:spcPct val="20000"/>
              </a:spcBef>
              <a:spcAft>
                <a:spcPct val="0"/>
              </a:spcAft>
              <a:buClr>
                <a:srgbClr val="C00000"/>
              </a:buClr>
              <a:buFont typeface="Wingdings 2" panose="05020102010507070707" pitchFamily="18" charset="2"/>
              <a:buChar char=""/>
              <a:defRPr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16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Arial" panose="020B0604020202020204" pitchFamily="34" charset="0"/>
              <a:buChar char="•"/>
            </a:pPr>
            <a:r>
              <a:rPr lang="ca-ES" sz="1400" smtClean="0">
                <a:latin typeface="+mn-lt"/>
              </a:rPr>
              <a:t>Creació d’un Perfil </a:t>
            </a:r>
            <a:r>
              <a:rPr lang="ca-ES" sz="1400" i="1" smtClean="0">
                <a:latin typeface="+mn-lt"/>
              </a:rPr>
              <a:t>Quality Gates</a:t>
            </a:r>
            <a:r>
              <a:rPr lang="ca-ES" sz="1400" smtClean="0">
                <a:latin typeface="+mn-lt"/>
              </a:rPr>
              <a:t>: </a:t>
            </a:r>
            <a:endParaRPr lang="ca-ES" sz="1400" dirty="0" smtClean="0">
              <a:latin typeface="+mn-lt"/>
            </a:endParaRPr>
          </a:p>
        </p:txBody>
      </p:sp>
      <p:pic>
        <p:nvPicPr>
          <p:cNvPr id="9" name="Imagen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4887" y="1628800"/>
            <a:ext cx="3744416" cy="178345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Imagen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7549" y="1196752"/>
            <a:ext cx="5967000" cy="936000"/>
          </a:xfrm>
          <a:prstGeom prst="rect">
            <a:avLst/>
          </a:prstGeom>
        </p:spPr>
      </p:pic>
      <p:sp>
        <p:nvSpPr>
          <p:cNvPr id="11" name="CuadroTexto 10"/>
          <p:cNvSpPr txBox="1"/>
          <p:nvPr/>
        </p:nvSpPr>
        <p:spPr>
          <a:xfrm>
            <a:off x="5397549" y="2276872"/>
            <a:ext cx="2941886" cy="738664"/>
          </a:xfrm>
          <a:prstGeom prst="rect">
            <a:avLst/>
          </a:prstGeom>
          <a:noFill/>
        </p:spPr>
        <p:txBody>
          <a:bodyPr wrap="square" rtlCol="0">
            <a:spAutoFit/>
          </a:bodyPr>
          <a:lstStyle/>
          <a:p>
            <a:r>
              <a:rPr lang="es-ES" sz="1400" dirty="0" smtClean="0">
                <a:latin typeface="Calibri" panose="020F0502020204030204" pitchFamily="34" charset="0"/>
                <a:cs typeface="Calibri" panose="020F0502020204030204" pitchFamily="34" charset="0"/>
              </a:rPr>
              <a:t>1- </a:t>
            </a:r>
            <a:r>
              <a:rPr lang="ca-ES" sz="1400" dirty="0" smtClean="0">
                <a:latin typeface="Calibri" panose="020F0502020204030204" pitchFamily="34" charset="0"/>
                <a:cs typeface="Calibri" panose="020F0502020204030204" pitchFamily="34" charset="0"/>
              </a:rPr>
              <a:t>Accedir al menú </a:t>
            </a:r>
            <a:r>
              <a:rPr lang="ca-ES" sz="1400" i="1" dirty="0" smtClean="0">
                <a:latin typeface="Calibri" panose="020F0502020204030204" pitchFamily="34" charset="0"/>
                <a:cs typeface="Calibri" panose="020F0502020204030204" pitchFamily="34" charset="0"/>
              </a:rPr>
              <a:t>Quality Gates</a:t>
            </a:r>
          </a:p>
          <a:p>
            <a:r>
              <a:rPr lang="ca-ES" sz="1400" dirty="0" smtClean="0">
                <a:latin typeface="Calibri" panose="020F0502020204030204" pitchFamily="34" charset="0"/>
                <a:cs typeface="Calibri" panose="020F0502020204030204" pitchFamily="34" charset="0"/>
              </a:rPr>
              <a:t>2- ‘</a:t>
            </a:r>
            <a:r>
              <a:rPr lang="ca-ES" sz="1400" i="1" dirty="0" smtClean="0">
                <a:latin typeface="Calibri" panose="020F0502020204030204" pitchFamily="34" charset="0"/>
                <a:cs typeface="Calibri" panose="020F0502020204030204" pitchFamily="34" charset="0"/>
              </a:rPr>
              <a:t>Create</a:t>
            </a:r>
            <a:r>
              <a:rPr lang="ca-ES" sz="1400" dirty="0" smtClean="0">
                <a:latin typeface="Calibri" panose="020F0502020204030204" pitchFamily="34" charset="0"/>
                <a:cs typeface="Calibri" panose="020F0502020204030204" pitchFamily="34" charset="0"/>
              </a:rPr>
              <a:t>’</a:t>
            </a:r>
          </a:p>
          <a:p>
            <a:r>
              <a:rPr lang="ca-ES" sz="1400" dirty="0" smtClean="0">
                <a:latin typeface="Calibri" panose="020F0502020204030204" pitchFamily="34" charset="0"/>
                <a:cs typeface="Calibri" panose="020F0502020204030204" pitchFamily="34" charset="0"/>
              </a:rPr>
              <a:t>3- Introduir nom i ‘</a:t>
            </a:r>
            <a:r>
              <a:rPr lang="ca-ES" sz="1400" i="1" dirty="0" smtClean="0">
                <a:latin typeface="Calibri" panose="020F0502020204030204" pitchFamily="34" charset="0"/>
                <a:cs typeface="Calibri" panose="020F0502020204030204" pitchFamily="34" charset="0"/>
              </a:rPr>
              <a:t>Save</a:t>
            </a:r>
            <a:r>
              <a:rPr lang="ca-ES" sz="1400" dirty="0" smtClean="0">
                <a:latin typeface="Calibri" panose="020F0502020204030204" pitchFamily="34" charset="0"/>
                <a:cs typeface="Calibri" panose="020F0502020204030204" pitchFamily="34" charset="0"/>
              </a:rPr>
              <a:t>’</a:t>
            </a:r>
            <a:endParaRPr lang="ca-ES" sz="1400" dirty="0">
              <a:latin typeface="Calibri" panose="020F0502020204030204" pitchFamily="34" charset="0"/>
              <a:cs typeface="Calibri" panose="020F0502020204030204" pitchFamily="34" charset="0"/>
            </a:endParaRPr>
          </a:p>
        </p:txBody>
      </p:sp>
      <p:sp>
        <p:nvSpPr>
          <p:cNvPr id="12" name="CuadroTexto 11"/>
          <p:cNvSpPr txBox="1"/>
          <p:nvPr/>
        </p:nvSpPr>
        <p:spPr>
          <a:xfrm>
            <a:off x="5388238" y="3011700"/>
            <a:ext cx="6324386" cy="461665"/>
          </a:xfrm>
          <a:prstGeom prst="rect">
            <a:avLst/>
          </a:prstGeom>
          <a:noFill/>
        </p:spPr>
        <p:txBody>
          <a:bodyPr wrap="square" rtlCol="0">
            <a:spAutoFit/>
          </a:bodyPr>
          <a:lstStyle/>
          <a:p>
            <a:r>
              <a:rPr lang="ca-ES" sz="1200" b="0" dirty="0" smtClean="0">
                <a:latin typeface="Calibri" panose="020F0502020204030204" pitchFamily="34" charset="0"/>
                <a:cs typeface="Calibri" panose="020F0502020204030204" pitchFamily="34" charset="0"/>
              </a:rPr>
              <a:t>En acabar aquesta part, en el menú </a:t>
            </a:r>
            <a:r>
              <a:rPr lang="ca-ES" sz="1200" b="0" i="1" dirty="0" smtClean="0">
                <a:latin typeface="Calibri" panose="020F0502020204030204" pitchFamily="34" charset="0"/>
                <a:cs typeface="Calibri" panose="020F0502020204030204" pitchFamily="34" charset="0"/>
              </a:rPr>
              <a:t>Quality </a:t>
            </a:r>
            <a:r>
              <a:rPr lang="ca-ES" sz="1200" i="1" dirty="0">
                <a:cs typeface="Calibri" panose="020F0502020204030204" pitchFamily="34" charset="0"/>
              </a:rPr>
              <a:t>G</a:t>
            </a:r>
            <a:r>
              <a:rPr lang="ca-ES" sz="1200" b="0" i="1" dirty="0" smtClean="0">
                <a:latin typeface="Calibri" panose="020F0502020204030204" pitchFamily="34" charset="0"/>
                <a:cs typeface="Calibri" panose="020F0502020204030204" pitchFamily="34" charset="0"/>
              </a:rPr>
              <a:t>ate</a:t>
            </a:r>
            <a:r>
              <a:rPr lang="ca-ES" sz="1200" b="0" dirty="0" smtClean="0">
                <a:latin typeface="Calibri" panose="020F0502020204030204" pitchFamily="34" charset="0"/>
                <a:cs typeface="Calibri" panose="020F0502020204030204" pitchFamily="34" charset="0"/>
              </a:rPr>
              <a:t>, es trobarà el perfil que s’acaba de crear, el qual, serà configurat.</a:t>
            </a:r>
          </a:p>
        </p:txBody>
      </p:sp>
      <p:pic>
        <p:nvPicPr>
          <p:cNvPr id="13" name="Imagen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88238" y="3861048"/>
            <a:ext cx="3200400" cy="1104900"/>
          </a:xfrm>
          <a:prstGeom prst="rect">
            <a:avLst/>
          </a:prstGeom>
        </p:spPr>
      </p:pic>
      <p:pic>
        <p:nvPicPr>
          <p:cNvPr id="14" name="Imagen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15480" y="3951300"/>
            <a:ext cx="3240360" cy="19979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5" name="CuadroTexto 13"/>
          <p:cNvSpPr txBox="1"/>
          <p:nvPr/>
        </p:nvSpPr>
        <p:spPr>
          <a:xfrm>
            <a:off x="5397549" y="4797152"/>
            <a:ext cx="2251965" cy="738664"/>
          </a:xfrm>
          <a:prstGeom prst="rect">
            <a:avLst/>
          </a:prstGeom>
          <a:noFill/>
        </p:spPr>
        <p:txBody>
          <a:bodyPr wrap="square" rtlCol="0">
            <a:spAutoFit/>
          </a:bodyPr>
          <a:lstStyle/>
          <a:p>
            <a:r>
              <a:rPr lang="ca-ES" sz="1400" dirty="0" smtClean="0">
                <a:latin typeface="Calibri" panose="020F0502020204030204" pitchFamily="34" charset="0"/>
                <a:cs typeface="Calibri" panose="020F0502020204030204" pitchFamily="34" charset="0"/>
              </a:rPr>
              <a:t>1- ‘Add Condition’</a:t>
            </a:r>
          </a:p>
          <a:p>
            <a:r>
              <a:rPr lang="ca-ES" sz="1400" dirty="0" smtClean="0">
                <a:latin typeface="Calibri" panose="020F0502020204030204" pitchFamily="34" charset="0"/>
                <a:cs typeface="Calibri" panose="020F0502020204030204" pitchFamily="34" charset="0"/>
              </a:rPr>
              <a:t>2- Buscar la condició</a:t>
            </a:r>
          </a:p>
          <a:p>
            <a:r>
              <a:rPr lang="ca-ES" sz="1400" dirty="0" smtClean="0">
                <a:latin typeface="Calibri" panose="020F0502020204030204" pitchFamily="34" charset="0"/>
                <a:cs typeface="Calibri" panose="020F0502020204030204" pitchFamily="34" charset="0"/>
              </a:rPr>
              <a:t>3- ‘Add Condition’</a:t>
            </a:r>
            <a:endParaRPr lang="ca-ES" sz="1400" dirty="0">
              <a:latin typeface="Calibri" panose="020F0502020204030204" pitchFamily="34" charset="0"/>
              <a:cs typeface="Calibri" panose="020F0502020204030204" pitchFamily="34" charset="0"/>
            </a:endParaRPr>
          </a:p>
        </p:txBody>
      </p:sp>
      <p:sp>
        <p:nvSpPr>
          <p:cNvPr id="16" name="CuadroTexto 15"/>
          <p:cNvSpPr txBox="1"/>
          <p:nvPr/>
        </p:nvSpPr>
        <p:spPr>
          <a:xfrm>
            <a:off x="5388238" y="5623023"/>
            <a:ext cx="3235561" cy="276999"/>
          </a:xfrm>
          <a:prstGeom prst="rect">
            <a:avLst/>
          </a:prstGeom>
          <a:noFill/>
        </p:spPr>
        <p:txBody>
          <a:bodyPr wrap="square" rtlCol="0">
            <a:spAutoFit/>
          </a:bodyPr>
          <a:lstStyle/>
          <a:p>
            <a:r>
              <a:rPr lang="ca-ES" sz="1200" b="0" dirty="0" smtClean="0"/>
              <a:t>* Les condicions han de ser afegides una per una.</a:t>
            </a:r>
            <a:endParaRPr lang="ca-ES" sz="1200" b="0" dirty="0"/>
          </a:p>
        </p:txBody>
      </p:sp>
      <p:sp>
        <p:nvSpPr>
          <p:cNvPr id="17" name="Marcador de contenido 2"/>
          <p:cNvSpPr txBox="1">
            <a:spLocks/>
          </p:cNvSpPr>
          <p:nvPr/>
        </p:nvSpPr>
        <p:spPr bwMode="auto">
          <a:xfrm>
            <a:off x="1415480" y="3573016"/>
            <a:ext cx="3888432" cy="555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85750" indent="-285750" algn="l" rtl="0" eaLnBrk="0" fontAlgn="base" hangingPunct="0">
              <a:spcBef>
                <a:spcPct val="20000"/>
              </a:spcBef>
              <a:spcAft>
                <a:spcPct val="0"/>
              </a:spcAft>
              <a:buClr>
                <a:srgbClr val="C00000"/>
              </a:buClr>
              <a:buFont typeface="Wingdings 2" panose="05020102010507070707" pitchFamily="18" charset="2"/>
              <a:buChar char=""/>
              <a:defRPr kern="1200">
                <a:solidFill>
                  <a:schemeClr val="tx1"/>
                </a:solidFill>
                <a:latin typeface="Arial" pitchFamily="34" charset="0"/>
                <a:ea typeface="MS PGothic" panose="020B0600070205080204" pitchFamily="34" charset="-128"/>
                <a:cs typeface="Arial" pitchFamily="34" charset="0"/>
              </a:defRPr>
            </a:lvl1pPr>
            <a:lvl2pPr marL="742950" indent="-285750" algn="l" rtl="0" eaLnBrk="0" fontAlgn="base" hangingPunct="0">
              <a:spcBef>
                <a:spcPct val="20000"/>
              </a:spcBef>
              <a:spcAft>
                <a:spcPct val="0"/>
              </a:spcAft>
              <a:buFont typeface="Wingdings" panose="05000000000000000000" pitchFamily="2" charset="2"/>
              <a:buChar char="§"/>
              <a:defRPr sz="16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Arial" panose="020B0604020202020204" pitchFamily="34" charset="0"/>
              <a:buChar char="•"/>
            </a:pPr>
            <a:r>
              <a:rPr lang="ca-ES" sz="1400" dirty="0">
                <a:latin typeface="+mn-lt"/>
              </a:rPr>
              <a:t>Configuració de les </a:t>
            </a:r>
            <a:r>
              <a:rPr lang="ca-ES" sz="1400" dirty="0" smtClean="0">
                <a:latin typeface="+mn-lt"/>
              </a:rPr>
              <a:t>condicions:</a:t>
            </a:r>
          </a:p>
        </p:txBody>
      </p:sp>
      <p:sp>
        <p:nvSpPr>
          <p:cNvPr id="18" name="Rectangle 98"/>
          <p:cNvSpPr/>
          <p:nvPr/>
        </p:nvSpPr>
        <p:spPr>
          <a:xfrm>
            <a:off x="623888" y="1073150"/>
            <a:ext cx="631712" cy="4948138"/>
          </a:xfrm>
          <a:prstGeom prst="rect">
            <a:avLst/>
          </a:prstGeom>
          <a:solidFill>
            <a:srgbClr val="9A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a-ES" dirty="0">
              <a:latin typeface="+mj-lt"/>
            </a:endParaRPr>
          </a:p>
        </p:txBody>
      </p:sp>
      <p:pic>
        <p:nvPicPr>
          <p:cNvPr id="19" name="Imatge 51"/>
          <p:cNvPicPr/>
          <p:nvPr/>
        </p:nvPicPr>
        <p:blipFill>
          <a:blip r:embed="rId7" cstate="print">
            <a:duotone>
              <a:schemeClr val="bg2">
                <a:shade val="45000"/>
                <a:satMod val="135000"/>
              </a:schemeClr>
              <a:prstClr val="white"/>
            </a:duotone>
            <a:extLst>
              <a:ext uri="{BEBA8EAE-BF5A-486C-A8C5-ECC9F3942E4B}">
                <a14:imgProps xmlns:a14="http://schemas.microsoft.com/office/drawing/2010/main">
                  <a14:imgLayer r:embed="rId8">
                    <a14:imgEffect>
                      <a14:colorTemperature colorTemp="8800"/>
                    </a14:imgEffect>
                  </a14:imgLayer>
                </a14:imgProps>
              </a:ext>
              <a:ext uri="{28A0092B-C50C-407E-A947-70E740481C1C}">
                <a14:useLocalDpi xmlns:a14="http://schemas.microsoft.com/office/drawing/2010/main" val="0"/>
              </a:ext>
            </a:extLst>
          </a:blip>
          <a:stretch>
            <a:fillRect/>
          </a:stretch>
        </p:blipFill>
        <p:spPr>
          <a:xfrm>
            <a:off x="769880" y="5477719"/>
            <a:ext cx="360000" cy="360000"/>
          </a:xfrm>
          <a:prstGeom prst="rect">
            <a:avLst/>
          </a:prstGeom>
        </p:spPr>
      </p:pic>
      <p:sp>
        <p:nvSpPr>
          <p:cNvPr id="20" name="Título 1"/>
          <p:cNvSpPr>
            <a:spLocks noGrp="1"/>
          </p:cNvSpPr>
          <p:nvPr>
            <p:ph type="title"/>
          </p:nvPr>
        </p:nvSpPr>
        <p:spPr>
          <a:xfrm>
            <a:off x="476250" y="573088"/>
            <a:ext cx="11428413" cy="506412"/>
          </a:xfrm>
        </p:spPr>
        <p:txBody>
          <a:bodyPr/>
          <a:lstStyle/>
          <a:p>
            <a:r>
              <a:rPr lang="es-ES" dirty="0">
                <a:latin typeface="+mj-lt"/>
              </a:rPr>
              <a:t>  s</a:t>
            </a:r>
            <a:r>
              <a:rPr lang="es-ES" dirty="0" smtClean="0">
                <a:latin typeface="+mj-lt"/>
              </a:rPr>
              <a:t>onarqube – quality gates de codi</a:t>
            </a:r>
            <a:endParaRPr lang="es-ES" dirty="0">
              <a:latin typeface="+mj-lt"/>
            </a:endParaRPr>
          </a:p>
        </p:txBody>
      </p:sp>
    </p:spTree>
    <p:extLst>
      <p:ext uri="{BB962C8B-B14F-4D97-AF65-F5344CB8AC3E}">
        <p14:creationId xmlns:p14="http://schemas.microsoft.com/office/powerpoint/2010/main" val="2477335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ítol 1">
            <a:extLst>
              <a:ext uri="{FF2B5EF4-FFF2-40B4-BE49-F238E27FC236}">
                <a16:creationId xmlns:a16="http://schemas.microsoft.com/office/drawing/2014/main" id="{0C96B7D1-D3A9-431E-A27F-68921966F325}"/>
              </a:ext>
            </a:extLst>
          </p:cNvPr>
          <p:cNvSpPr>
            <a:spLocks noGrp="1"/>
          </p:cNvSpPr>
          <p:nvPr>
            <p:ph type="ctrTitle"/>
          </p:nvPr>
        </p:nvSpPr>
        <p:spPr>
          <a:xfrm>
            <a:off x="2209800" y="3290888"/>
            <a:ext cx="7772400" cy="1252537"/>
          </a:xfrm>
        </p:spPr>
        <p:txBody>
          <a:bodyPr/>
          <a:lstStyle/>
          <a:p>
            <a:pPr eaLnBrk="1" hangingPunct="1"/>
            <a:r>
              <a:rPr lang="ca-ES" altLang="ca-ES" dirty="0">
                <a:latin typeface="+mj-lt"/>
              </a:rPr>
              <a:t>gencat.cat</a:t>
            </a:r>
          </a:p>
        </p:txBody>
      </p:sp>
      <p:pic>
        <p:nvPicPr>
          <p:cNvPr id="28675" name="Imagen 4">
            <a:extLst>
              <a:ext uri="{FF2B5EF4-FFF2-40B4-BE49-F238E27FC236}">
                <a16:creationId xmlns:a16="http://schemas.microsoft.com/office/drawing/2014/main" id="{33119D61-852C-462B-9FC1-3F39324B87C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67213" y="476250"/>
            <a:ext cx="3529012"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881D76E832727C4896DCD041F45075EB" ma:contentTypeVersion="9" ma:contentTypeDescription="Crea un document nou" ma:contentTypeScope="" ma:versionID="5ee0a7edb5653fd5b442dacd05451d7d">
  <xsd:schema xmlns:xsd="http://www.w3.org/2001/XMLSchema" xmlns:xs="http://www.w3.org/2001/XMLSchema" xmlns:p="http://schemas.microsoft.com/office/2006/metadata/properties" xmlns:ns2="1ef81f19-cf85-4969-882d-e6a4ea0150e1" xmlns:ns3="c07a89e8-4733-4b5d-8b8a-f94b86cdb07b" targetNamespace="http://schemas.microsoft.com/office/2006/metadata/properties" ma:root="true" ma:fieldsID="65493e779777dde7e223469b021c26f8" ns2:_="" ns3:_="">
    <xsd:import namespace="1ef81f19-cf85-4969-882d-e6a4ea0150e1"/>
    <xsd:import namespace="c07a89e8-4733-4b5d-8b8a-f94b86cdb07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f81f19-cf85-4969-882d-e6a4ea0150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07a89e8-4733-4b5d-8b8a-f94b86cdb07b" elementFormDefault="qualified">
    <xsd:import namespace="http://schemas.microsoft.com/office/2006/documentManagement/types"/>
    <xsd:import namespace="http://schemas.microsoft.com/office/infopath/2007/PartnerControls"/>
    <xsd:element name="SharedWithUsers" ma:index="13" nillable="true" ma:displayName="Compartit amb"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 compartit amb detal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us de contingut"/>
        <xsd:element ref="dc:title" minOccurs="0" maxOccurs="1" ma:index="4" ma:displayName="Títo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5FB044-5555-4C73-8444-3E49F9845BD6}">
  <ds:schemaRefs>
    <ds:schemaRef ds:uri="http://purl.org/dc/dcmitype/"/>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http://purl.org/dc/terms/"/>
    <ds:schemaRef ds:uri="c07a89e8-4733-4b5d-8b8a-f94b86cdb07b"/>
    <ds:schemaRef ds:uri="1ef81f19-cf85-4969-882d-e6a4ea0150e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E39D7BD-9881-425D-9BC8-45837AE117E1}">
  <ds:schemaRefs>
    <ds:schemaRef ds:uri="http://schemas.microsoft.com/sharepoint/v3/contenttype/forms"/>
  </ds:schemaRefs>
</ds:datastoreItem>
</file>

<file path=customXml/itemProps3.xml><?xml version="1.0" encoding="utf-8"?>
<ds:datastoreItem xmlns:ds="http://schemas.openxmlformats.org/officeDocument/2006/customXml" ds:itemID="{9ACEEF36-CE86-4BAB-9AF8-06820409300E}">
  <ds:schemaRefs>
    <ds:schemaRef ds:uri="http://schemas.microsoft.com/office/2006/metadata/longProperties"/>
  </ds:schemaRefs>
</ds:datastoreItem>
</file>

<file path=customXml/itemProps4.xml><?xml version="1.0" encoding="utf-8"?>
<ds:datastoreItem xmlns:ds="http://schemas.openxmlformats.org/officeDocument/2006/customXml" ds:itemID="{6561CF06-F6B0-4B4A-ACAB-15BE6F0E65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f81f19-cf85-4969-882d-e6a4ea0150e1"/>
    <ds:schemaRef ds:uri="c07a89e8-4733-4b5d-8b8a-f94b86cdb0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773</TotalTime>
  <Words>205</Words>
  <Application>Microsoft Office PowerPoint</Application>
  <PresentationFormat>Panorámica</PresentationFormat>
  <Paragraphs>43</Paragraphs>
  <Slides>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vt:i4>
      </vt:variant>
    </vt:vector>
  </HeadingPairs>
  <TitlesOfParts>
    <vt:vector size="11" baseType="lpstr">
      <vt:lpstr>ＭＳ Ｐゴシック</vt:lpstr>
      <vt:lpstr>ＭＳ Ｐゴシック</vt:lpstr>
      <vt:lpstr>Arial</vt:lpstr>
      <vt:lpstr>Calibri</vt:lpstr>
      <vt:lpstr>Wingdings</vt:lpstr>
      <vt:lpstr>Wingdings 2</vt:lpstr>
      <vt:lpstr>Tema de l'Office</vt:lpstr>
      <vt:lpstr>SonarQube</vt:lpstr>
      <vt:lpstr>  sonarqube – quality gates de codi</vt:lpstr>
      <vt:lpstr>  sonarqube – quality gates de codi</vt:lpstr>
      <vt:lpstr>gencat.cat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 del PowerPoint</dc:title>
  <dc:creator>.</dc:creator>
  <cp:lastModifiedBy>TREPAT CASTILLO Anna</cp:lastModifiedBy>
  <cp:revision>163</cp:revision>
  <cp:lastPrinted>2011-04-20T15:22:35Z</cp:lastPrinted>
  <dcterms:created xsi:type="dcterms:W3CDTF">2011-04-15T10:08:09Z</dcterms:created>
  <dcterms:modified xsi:type="dcterms:W3CDTF">2020-03-23T09:50:11Z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pusContingutDocTaxHTField0">
    <vt:lpwstr>Presentació|a3083dd0-a305-43f6-8a5a-81412d427f41</vt:lpwstr>
  </property>
  <property fmtid="{D5CDD505-2E9C-101B-9397-08002B2CF9AE}" pid="3" name="PublicObjectiuDocTaxHTField0">
    <vt:lpwstr>CTTI|ba1d1ce9-998c-46e6-a87f-04e07fd6e879</vt:lpwstr>
  </property>
  <property fmtid="{D5CDD505-2E9C-101B-9397-08002B2CF9AE}" pid="4" name="DescripcioDocPorTIC">
    <vt:lpwstr>Plantilla PowerPoint per a presentacions CTTI en format 16:9</vt:lpwstr>
  </property>
  <property fmtid="{D5CDD505-2E9C-101B-9397-08002B2CF9AE}" pid="5" name="TematicaDocTaxHTField0">
    <vt:lpwstr>Metodologia / Estàndard|8de6f34e-319c-4c0c-94e5-dd8cc2d7de18</vt:lpwstr>
  </property>
  <property fmtid="{D5CDD505-2E9C-101B-9397-08002B2CF9AE}" pid="6" name="AutorDocPorTIC">
    <vt:lpwstr>AUTOR PORTIC 1</vt:lpwstr>
  </property>
  <property fmtid="{D5CDD505-2E9C-101B-9397-08002B2CF9AE}" pid="7" name="TematicaDoc">
    <vt:lpwstr>4;#Metodologia / Estàndard|8de6f34e-319c-4c0c-94e5-dd8cc2d7de18</vt:lpwstr>
  </property>
  <property fmtid="{D5CDD505-2E9C-101B-9397-08002B2CF9AE}" pid="8" name="PublicObjectiuDoc">
    <vt:lpwstr>44;#CTTI|ba1d1ce9-998c-46e6-a87f-04e07fd6e879</vt:lpwstr>
  </property>
  <property fmtid="{D5CDD505-2E9C-101B-9397-08002B2CF9AE}" pid="9" name="TipusContingutDoc">
    <vt:lpwstr>64;#Presentació|a3083dd0-a305-43f6-8a5a-81412d427f41</vt:lpwstr>
  </property>
  <property fmtid="{D5CDD505-2E9C-101B-9397-08002B2CF9AE}" pid="10" name="TaxCatchAll">
    <vt:lpwstr>4;#Metodologia / Estàndard|8de6f34e-319c-4c0c-94e5-dd8cc2d7de18;#44;#CTTI|ba1d1ce9-998c-46e6-a87f-04e07fd6e879;#64;#Presentació|a3083dd0-a305-43f6-8a5a-81412d427f41</vt:lpwstr>
  </property>
  <property fmtid="{D5CDD505-2E9C-101B-9397-08002B2CF9AE}" pid="11" name="DataContingutDocPorTIC">
    <vt:lpwstr/>
  </property>
  <property fmtid="{D5CDD505-2E9C-101B-9397-08002B2CF9AE}" pid="12" name="ContentTypeId">
    <vt:lpwstr>0x010100881D76E832727C4896DCD041F45075EB</vt:lpwstr>
  </property>
</Properties>
</file>