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1"/>
  </p:notesMasterIdLst>
  <p:sldIdLst>
    <p:sldId id="256" r:id="rId6"/>
    <p:sldId id="296" r:id="rId7"/>
    <p:sldId id="294" r:id="rId8"/>
    <p:sldId id="295" r:id="rId9"/>
    <p:sldId id="263" r:id="rId10"/>
  </p:sldIdLst>
  <p:sldSz cx="12192000" cy="6858000"/>
  <p:notesSz cx="6858000" cy="1295400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D8CBCB"/>
    <a:srgbClr val="ED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DE0A6-12D8-F319-59B2-F28FED5F1F1C}" v="97" dt="2019-12-10T11:42:13.178"/>
    <p1510:client id="{0DF24A7A-A491-0D56-CB18-529BB70B5B0F}" v="3" dt="2019-12-09T08:23:23.786"/>
    <p1510:client id="{BDB99E4D-561F-5372-77FF-BD7437806EE1}" v="6" dt="2019-12-10T11:34:42.736"/>
    <p1510:client id="{C37E3139-88DD-7067-FEA5-A20C963264CD}" v="16" dt="2023-08-10T06:07:55.850"/>
    <p1510:client id="{FFE5B04A-469C-B19C-9CF6-9793303BC985}" v="36" dt="2023-08-10T06:10:19.2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6" autoAdjust="0"/>
    <p:restoredTop sz="74327" autoAdjust="0"/>
  </p:normalViewPr>
  <p:slideViewPr>
    <p:cSldViewPr>
      <p:cViewPr varScale="1">
        <p:scale>
          <a:sx n="69" d="100"/>
          <a:sy n="69" d="100"/>
        </p:scale>
        <p:origin x="944" y="44"/>
      </p:cViewPr>
      <p:guideLst>
        <p:guide orient="horz" pos="663"/>
        <p:guide pos="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O  RUIZ, KEYLAN" userId="S::keylanmateo_ext@gencat.cat::8e521b25-2beb-47e4-b6bc-ed87ad71707e" providerId="AD" clId="Web-{C37E3139-88DD-7067-FEA5-A20C963264CD}"/>
    <pc:docChg chg="modSld sldOrd">
      <pc:chgData name="MATEO  RUIZ, KEYLAN" userId="S::keylanmateo_ext@gencat.cat::8e521b25-2beb-47e4-b6bc-ed87ad71707e" providerId="AD" clId="Web-{C37E3139-88DD-7067-FEA5-A20C963264CD}" dt="2023-08-10T06:07:55.850" v="15" actId="1076"/>
      <pc:docMkLst>
        <pc:docMk/>
      </pc:docMkLst>
      <pc:sldChg chg="addSp modSp">
        <pc:chgData name="MATEO  RUIZ, KEYLAN" userId="S::keylanmateo_ext@gencat.cat::8e521b25-2beb-47e4-b6bc-ed87ad71707e" providerId="AD" clId="Web-{C37E3139-88DD-7067-FEA5-A20C963264CD}" dt="2023-08-10T06:06:55.129" v="4" actId="14100"/>
        <pc:sldMkLst>
          <pc:docMk/>
          <pc:sldMk cId="0" sldId="256"/>
        </pc:sldMkLst>
        <pc:picChg chg="add mod">
          <ac:chgData name="MATEO  RUIZ, KEYLAN" userId="S::keylanmateo_ext@gencat.cat::8e521b25-2beb-47e4-b6bc-ed87ad71707e" providerId="AD" clId="Web-{C37E3139-88DD-7067-FEA5-A20C963264CD}" dt="2023-08-10T06:06:55.129" v="4" actId="14100"/>
          <ac:picMkLst>
            <pc:docMk/>
            <pc:sldMk cId="0" sldId="256"/>
            <ac:picMk id="2" creationId="{6486BED0-218B-93D0-8F0D-CBAB6083C8F9}"/>
          </ac:picMkLst>
        </pc:picChg>
      </pc:sldChg>
      <pc:sldChg chg="addSp modSp">
        <pc:chgData name="MATEO  RUIZ, KEYLAN" userId="S::keylanmateo_ext@gencat.cat::8e521b25-2beb-47e4-b6bc-ed87ad71707e" providerId="AD" clId="Web-{C37E3139-88DD-7067-FEA5-A20C963264CD}" dt="2023-08-10T06:07:55.850" v="15" actId="1076"/>
        <pc:sldMkLst>
          <pc:docMk/>
          <pc:sldMk cId="0" sldId="263"/>
        </pc:sldMkLst>
        <pc:picChg chg="add mod">
          <ac:chgData name="MATEO  RUIZ, KEYLAN" userId="S::keylanmateo_ext@gencat.cat::8e521b25-2beb-47e4-b6bc-ed87ad71707e" providerId="AD" clId="Web-{C37E3139-88DD-7067-FEA5-A20C963264CD}" dt="2023-08-10T06:07:55.850" v="15" actId="1076"/>
          <ac:picMkLst>
            <pc:docMk/>
            <pc:sldMk cId="0" sldId="263"/>
            <ac:picMk id="3" creationId="{DEF839D0-E84D-D0D4-3F15-8AF0448A8F04}"/>
          </ac:picMkLst>
        </pc:picChg>
      </pc:sldChg>
      <pc:sldChg chg="addSp modSp ord">
        <pc:chgData name="MATEO  RUIZ, KEYLAN" userId="S::keylanmateo_ext@gencat.cat::8e521b25-2beb-47e4-b6bc-ed87ad71707e" providerId="AD" clId="Web-{C37E3139-88DD-7067-FEA5-A20C963264CD}" dt="2023-08-10T06:07:29.974" v="10" actId="1076"/>
        <pc:sldMkLst>
          <pc:docMk/>
          <pc:sldMk cId="2794998405" sldId="294"/>
        </pc:sldMkLst>
        <pc:picChg chg="add mod">
          <ac:chgData name="MATEO  RUIZ, KEYLAN" userId="S::keylanmateo_ext@gencat.cat::8e521b25-2beb-47e4-b6bc-ed87ad71707e" providerId="AD" clId="Web-{C37E3139-88DD-7067-FEA5-A20C963264CD}" dt="2023-08-10T06:07:29.974" v="10" actId="1076"/>
          <ac:picMkLst>
            <pc:docMk/>
            <pc:sldMk cId="2794998405" sldId="294"/>
            <ac:picMk id="3" creationId="{086A2D12-119A-C98A-56B2-B2AB8704AEE2}"/>
          </ac:picMkLst>
        </pc:picChg>
        <pc:picChg chg="mod">
          <ac:chgData name="MATEO  RUIZ, KEYLAN" userId="S::keylanmateo_ext@gencat.cat::8e521b25-2beb-47e4-b6bc-ed87ad71707e" providerId="AD" clId="Web-{C37E3139-88DD-7067-FEA5-A20C963264CD}" dt="2023-08-10T06:07:04.083" v="7" actId="1076"/>
          <ac:picMkLst>
            <pc:docMk/>
            <pc:sldMk cId="2794998405" sldId="294"/>
            <ac:picMk id="20" creationId="{A2149EFC-7F5D-4DA7-AAE7-8B834922FC6D}"/>
          </ac:picMkLst>
        </pc:picChg>
      </pc:sldChg>
      <pc:sldChg chg="addSp modSp">
        <pc:chgData name="MATEO  RUIZ, KEYLAN" userId="S::keylanmateo_ext@gencat.cat::8e521b25-2beb-47e4-b6bc-ed87ad71707e" providerId="AD" clId="Web-{C37E3139-88DD-7067-FEA5-A20C963264CD}" dt="2023-08-10T06:07:45.803" v="13" actId="1076"/>
        <pc:sldMkLst>
          <pc:docMk/>
          <pc:sldMk cId="513041541" sldId="295"/>
        </pc:sldMkLst>
        <pc:picChg chg="add mod">
          <ac:chgData name="MATEO  RUIZ, KEYLAN" userId="S::keylanmateo_ext@gencat.cat::8e521b25-2beb-47e4-b6bc-ed87ad71707e" providerId="AD" clId="Web-{C37E3139-88DD-7067-FEA5-A20C963264CD}" dt="2023-08-10T06:07:45.803" v="13" actId="1076"/>
          <ac:picMkLst>
            <pc:docMk/>
            <pc:sldMk cId="513041541" sldId="295"/>
            <ac:picMk id="7" creationId="{58991675-644A-FC27-05FC-8C3D150E3C7B}"/>
          </ac:picMkLst>
        </pc:picChg>
        <pc:picChg chg="mod">
          <ac:chgData name="MATEO  RUIZ, KEYLAN" userId="S::keylanmateo_ext@gencat.cat::8e521b25-2beb-47e4-b6bc-ed87ad71707e" providerId="AD" clId="Web-{C37E3139-88DD-7067-FEA5-A20C963264CD}" dt="2023-08-10T06:07:38.209" v="11" actId="1076"/>
          <ac:picMkLst>
            <pc:docMk/>
            <pc:sldMk cId="513041541" sldId="295"/>
            <ac:picMk id="10" creationId="{A2149EFC-7F5D-4DA7-AAE7-8B834922FC6D}"/>
          </ac:picMkLst>
        </pc:picChg>
      </pc:sldChg>
    </pc:docChg>
  </pc:docChgLst>
  <pc:docChgLst>
    <pc:chgData name="MATEO  RUIZ, KEYLAN" userId="S::keylanmateo_ext@gencat.cat::8e521b25-2beb-47e4-b6bc-ed87ad71707e" providerId="AD" clId="Web-{FFE5B04A-469C-B19C-9CF6-9793303BC985}"/>
    <pc:docChg chg="modSld">
      <pc:chgData name="MATEO  RUIZ, KEYLAN" userId="S::keylanmateo_ext@gencat.cat::8e521b25-2beb-47e4-b6bc-ed87ad71707e" providerId="AD" clId="Web-{FFE5B04A-469C-B19C-9CF6-9793303BC985}" dt="2023-08-10T06:10:19.234" v="35" actId="1076"/>
      <pc:docMkLst>
        <pc:docMk/>
      </pc:docMkLst>
      <pc:sldChg chg="addSp delSp">
        <pc:chgData name="MATEO  RUIZ, KEYLAN" userId="S::keylanmateo_ext@gencat.cat::8e521b25-2beb-47e4-b6bc-ed87ad71707e" providerId="AD" clId="Web-{FFE5B04A-469C-B19C-9CF6-9793303BC985}" dt="2023-08-10T06:09:18.810" v="12"/>
        <pc:sldMkLst>
          <pc:docMk/>
          <pc:sldMk cId="0" sldId="256"/>
        </pc:sldMkLst>
        <pc:picChg chg="del">
          <ac:chgData name="MATEO  RUIZ, KEYLAN" userId="S::keylanmateo_ext@gencat.cat::8e521b25-2beb-47e4-b6bc-ed87ad71707e" providerId="AD" clId="Web-{FFE5B04A-469C-B19C-9CF6-9793303BC985}" dt="2023-08-10T06:09:18.201" v="11"/>
          <ac:picMkLst>
            <pc:docMk/>
            <pc:sldMk cId="0" sldId="256"/>
            <ac:picMk id="2" creationId="{6486BED0-218B-93D0-8F0D-CBAB6083C8F9}"/>
          </ac:picMkLst>
        </pc:picChg>
        <pc:picChg chg="add">
          <ac:chgData name="MATEO  RUIZ, KEYLAN" userId="S::keylanmateo_ext@gencat.cat::8e521b25-2beb-47e4-b6bc-ed87ad71707e" providerId="AD" clId="Web-{FFE5B04A-469C-B19C-9CF6-9793303BC985}" dt="2023-08-10T06:09:18.810" v="12"/>
          <ac:picMkLst>
            <pc:docMk/>
            <pc:sldMk cId="0" sldId="256"/>
            <ac:picMk id="4" creationId="{7FDA087A-F315-C462-A94E-F0D453414175}"/>
          </ac:picMkLst>
        </pc:picChg>
      </pc:sldChg>
      <pc:sldChg chg="addSp delSp modSp">
        <pc:chgData name="MATEO  RUIZ, KEYLAN" userId="S::keylanmateo_ext@gencat.cat::8e521b25-2beb-47e4-b6bc-ed87ad71707e" providerId="AD" clId="Web-{FFE5B04A-469C-B19C-9CF6-9793303BC985}" dt="2023-08-10T06:10:19.234" v="35" actId="1076"/>
        <pc:sldMkLst>
          <pc:docMk/>
          <pc:sldMk cId="0" sldId="263"/>
        </pc:sldMkLst>
        <pc:picChg chg="del">
          <ac:chgData name="MATEO  RUIZ, KEYLAN" userId="S::keylanmateo_ext@gencat.cat::8e521b25-2beb-47e4-b6bc-ed87ad71707e" providerId="AD" clId="Web-{FFE5B04A-469C-B19C-9CF6-9793303BC985}" dt="2023-08-10T06:10:12.593" v="33"/>
          <ac:picMkLst>
            <pc:docMk/>
            <pc:sldMk cId="0" sldId="263"/>
            <ac:picMk id="3" creationId="{DEF839D0-E84D-D0D4-3F15-8AF0448A8F04}"/>
          </ac:picMkLst>
        </pc:picChg>
        <pc:picChg chg="add mod">
          <ac:chgData name="MATEO  RUIZ, KEYLAN" userId="S::keylanmateo_ext@gencat.cat::8e521b25-2beb-47e4-b6bc-ed87ad71707e" providerId="AD" clId="Web-{FFE5B04A-469C-B19C-9CF6-9793303BC985}" dt="2023-08-10T06:10:19.234" v="35" actId="1076"/>
          <ac:picMkLst>
            <pc:docMk/>
            <pc:sldMk cId="0" sldId="263"/>
            <ac:picMk id="4" creationId="{D6B657AB-1DBD-A11D-2D70-03466A0FB3D1}"/>
          </ac:picMkLst>
        </pc:picChg>
      </pc:sldChg>
      <pc:sldChg chg="addSp delSp modSp">
        <pc:chgData name="MATEO  RUIZ, KEYLAN" userId="S::keylanmateo_ext@gencat.cat::8e521b25-2beb-47e4-b6bc-ed87ad71707e" providerId="AD" clId="Web-{FFE5B04A-469C-B19C-9CF6-9793303BC985}" dt="2023-08-10T06:10:00.171" v="29" actId="1076"/>
        <pc:sldMkLst>
          <pc:docMk/>
          <pc:sldMk cId="2794998405" sldId="294"/>
        </pc:sldMkLst>
        <pc:spChg chg="mod">
          <ac:chgData name="MATEO  RUIZ, KEYLAN" userId="S::keylanmateo_ext@gencat.cat::8e521b25-2beb-47e4-b6bc-ed87ad71707e" providerId="AD" clId="Web-{FFE5B04A-469C-B19C-9CF6-9793303BC985}" dt="2023-08-10T06:09:51.233" v="25" actId="1076"/>
          <ac:spMkLst>
            <pc:docMk/>
            <pc:sldMk cId="2794998405" sldId="294"/>
            <ac:spMk id="4" creationId="{00000000-0000-0000-0000-000000000000}"/>
          </ac:spMkLst>
        </pc:spChg>
        <pc:spChg chg="mod">
          <ac:chgData name="MATEO  RUIZ, KEYLAN" userId="S::keylanmateo_ext@gencat.cat::8e521b25-2beb-47e4-b6bc-ed87ad71707e" providerId="AD" clId="Web-{FFE5B04A-469C-B19C-9CF6-9793303BC985}" dt="2023-08-10T06:09:51.233" v="26" actId="1076"/>
          <ac:spMkLst>
            <pc:docMk/>
            <pc:sldMk cId="2794998405" sldId="294"/>
            <ac:spMk id="16" creationId="{00000000-0000-0000-0000-000000000000}"/>
          </ac:spMkLst>
        </pc:spChg>
        <pc:grpChg chg="mod">
          <ac:chgData name="MATEO  RUIZ, KEYLAN" userId="S::keylanmateo_ext@gencat.cat::8e521b25-2beb-47e4-b6bc-ed87ad71707e" providerId="AD" clId="Web-{FFE5B04A-469C-B19C-9CF6-9793303BC985}" dt="2023-08-10T06:09:51.233" v="27" actId="1076"/>
          <ac:grpSpMkLst>
            <pc:docMk/>
            <pc:sldMk cId="2794998405" sldId="294"/>
            <ac:grpSpMk id="8" creationId="{00000000-0000-0000-0000-000000000000}"/>
          </ac:grpSpMkLst>
        </pc:grpChg>
        <pc:picChg chg="del">
          <ac:chgData name="MATEO  RUIZ, KEYLAN" userId="S::keylanmateo_ext@gencat.cat::8e521b25-2beb-47e4-b6bc-ed87ad71707e" providerId="AD" clId="Web-{FFE5B04A-469C-B19C-9CF6-9793303BC985}" dt="2023-08-10T06:09:24.998" v="14"/>
          <ac:picMkLst>
            <pc:docMk/>
            <pc:sldMk cId="2794998405" sldId="294"/>
            <ac:picMk id="3" creationId="{086A2D12-119A-C98A-56B2-B2AB8704AEE2}"/>
          </ac:picMkLst>
        </pc:picChg>
        <pc:picChg chg="add mod">
          <ac:chgData name="MATEO  RUIZ, KEYLAN" userId="S::keylanmateo_ext@gencat.cat::8e521b25-2beb-47e4-b6bc-ed87ad71707e" providerId="AD" clId="Web-{FFE5B04A-469C-B19C-9CF6-9793303BC985}" dt="2023-08-10T06:10:00.171" v="29" actId="1076"/>
          <ac:picMkLst>
            <pc:docMk/>
            <pc:sldMk cId="2794998405" sldId="294"/>
            <ac:picMk id="6" creationId="{8097FFD4-A363-963B-73D4-3E4DDC6AF7A2}"/>
          </ac:picMkLst>
        </pc:picChg>
        <pc:picChg chg="mod">
          <ac:chgData name="MATEO  RUIZ, KEYLAN" userId="S::keylanmateo_ext@gencat.cat::8e521b25-2beb-47e4-b6bc-ed87ad71707e" providerId="AD" clId="Web-{FFE5B04A-469C-B19C-9CF6-9793303BC985}" dt="2023-08-10T06:09:51.233" v="24" actId="1076"/>
          <ac:picMkLst>
            <pc:docMk/>
            <pc:sldMk cId="2794998405" sldId="294"/>
            <ac:picMk id="15" creationId="{B0471DA7-31EA-4B10-B025-9EB4D0AE3437}"/>
          </ac:picMkLst>
        </pc:picChg>
        <pc:picChg chg="mod">
          <ac:chgData name="MATEO  RUIZ, KEYLAN" userId="S::keylanmateo_ext@gencat.cat::8e521b25-2beb-47e4-b6bc-ed87ad71707e" providerId="AD" clId="Web-{FFE5B04A-469C-B19C-9CF6-9793303BC985}" dt="2023-08-10T06:09:51.233" v="23" actId="1076"/>
          <ac:picMkLst>
            <pc:docMk/>
            <pc:sldMk cId="2794998405" sldId="294"/>
            <ac:picMk id="17" creationId="{9BCA4921-655F-4A6D-AA04-241E433E7D0C}"/>
          </ac:picMkLst>
        </pc:picChg>
        <pc:picChg chg="mod">
          <ac:chgData name="MATEO  RUIZ, KEYLAN" userId="S::keylanmateo_ext@gencat.cat::8e521b25-2beb-47e4-b6bc-ed87ad71707e" providerId="AD" clId="Web-{FFE5B04A-469C-B19C-9CF6-9793303BC985}" dt="2023-08-10T06:09:51.233" v="22" actId="1076"/>
          <ac:picMkLst>
            <pc:docMk/>
            <pc:sldMk cId="2794998405" sldId="294"/>
            <ac:picMk id="18" creationId="{B32C7BE8-3148-4520-8DBE-486185D98E42}"/>
          </ac:picMkLst>
        </pc:picChg>
        <pc:picChg chg="del">
          <ac:chgData name="MATEO  RUIZ, KEYLAN" userId="S::keylanmateo_ext@gencat.cat::8e521b25-2beb-47e4-b6bc-ed87ad71707e" providerId="AD" clId="Web-{FFE5B04A-469C-B19C-9CF6-9793303BC985}" dt="2023-08-10T06:09:22.982" v="13"/>
          <ac:picMkLst>
            <pc:docMk/>
            <pc:sldMk cId="2794998405" sldId="294"/>
            <ac:picMk id="20" creationId="{A2149EFC-7F5D-4DA7-AAE7-8B834922FC6D}"/>
          </ac:picMkLst>
        </pc:picChg>
      </pc:sldChg>
      <pc:sldChg chg="addSp delSp">
        <pc:chgData name="MATEO  RUIZ, KEYLAN" userId="S::keylanmateo_ext@gencat.cat::8e521b25-2beb-47e4-b6bc-ed87ad71707e" providerId="AD" clId="Web-{FFE5B04A-469C-B19C-9CF6-9793303BC985}" dt="2023-08-10T06:10:08.218" v="32"/>
        <pc:sldMkLst>
          <pc:docMk/>
          <pc:sldMk cId="513041541" sldId="295"/>
        </pc:sldMkLst>
        <pc:picChg chg="del">
          <ac:chgData name="MATEO  RUIZ, KEYLAN" userId="S::keylanmateo_ext@gencat.cat::8e521b25-2beb-47e4-b6bc-ed87ad71707e" providerId="AD" clId="Web-{FFE5B04A-469C-B19C-9CF6-9793303BC985}" dt="2023-08-10T06:10:07.827" v="31"/>
          <ac:picMkLst>
            <pc:docMk/>
            <pc:sldMk cId="513041541" sldId="295"/>
            <ac:picMk id="7" creationId="{58991675-644A-FC27-05FC-8C3D150E3C7B}"/>
          </ac:picMkLst>
        </pc:picChg>
        <pc:picChg chg="add">
          <ac:chgData name="MATEO  RUIZ, KEYLAN" userId="S::keylanmateo_ext@gencat.cat::8e521b25-2beb-47e4-b6bc-ed87ad71707e" providerId="AD" clId="Web-{FFE5B04A-469C-B19C-9CF6-9793303BC985}" dt="2023-08-10T06:10:08.218" v="32"/>
          <ac:picMkLst>
            <pc:docMk/>
            <pc:sldMk cId="513041541" sldId="295"/>
            <ac:picMk id="8" creationId="{3CBBBDAE-5E50-1728-5BCA-D073E6AAD386}"/>
          </ac:picMkLst>
        </pc:picChg>
        <pc:picChg chg="del">
          <ac:chgData name="MATEO  RUIZ, KEYLAN" userId="S::keylanmateo_ext@gencat.cat::8e521b25-2beb-47e4-b6bc-ed87ad71707e" providerId="AD" clId="Web-{FFE5B04A-469C-B19C-9CF6-9793303BC985}" dt="2023-08-10T06:10:06.405" v="30"/>
          <ac:picMkLst>
            <pc:docMk/>
            <pc:sldMk cId="513041541" sldId="295"/>
            <ac:picMk id="10" creationId="{A2149EFC-7F5D-4DA7-AAE7-8B834922FC6D}"/>
          </ac:picMkLst>
        </pc:picChg>
      </pc:sldChg>
      <pc:sldChg chg="addSp delSp modSp">
        <pc:chgData name="MATEO  RUIZ, KEYLAN" userId="S::keylanmateo_ext@gencat.cat::8e521b25-2beb-47e4-b6bc-ed87ad71707e" providerId="AD" clId="Web-{FFE5B04A-469C-B19C-9CF6-9793303BC985}" dt="2023-08-10T06:09:09.653" v="10" actId="14100"/>
        <pc:sldMkLst>
          <pc:docMk/>
          <pc:sldMk cId="3010117454" sldId="296"/>
        </pc:sldMkLst>
        <pc:picChg chg="add del mod">
          <ac:chgData name="MATEO  RUIZ, KEYLAN" userId="S::keylanmateo_ext@gencat.cat::8e521b25-2beb-47e4-b6bc-ed87ad71707e" providerId="AD" clId="Web-{FFE5B04A-469C-B19C-9CF6-9793303BC985}" dt="2023-08-10T06:08:45.324" v="6"/>
          <ac:picMkLst>
            <pc:docMk/>
            <pc:sldMk cId="3010117454" sldId="296"/>
            <ac:picMk id="2" creationId="{A5C3DA2B-B707-FE81-A87E-52E72FBD6801}"/>
          </ac:picMkLst>
        </pc:picChg>
        <pc:picChg chg="del mod">
          <ac:chgData name="MATEO  RUIZ, KEYLAN" userId="S::keylanmateo_ext@gencat.cat::8e521b25-2beb-47e4-b6bc-ed87ad71707e" providerId="AD" clId="Web-{FFE5B04A-469C-B19C-9CF6-9793303BC985}" dt="2023-08-10T06:09:06.044" v="9"/>
          <ac:picMkLst>
            <pc:docMk/>
            <pc:sldMk cId="3010117454" sldId="296"/>
            <ac:picMk id="7" creationId="{A2149EFC-7F5D-4DA7-AAE7-8B834922FC6D}"/>
          </ac:picMkLst>
        </pc:picChg>
        <pc:picChg chg="add mod">
          <ac:chgData name="MATEO  RUIZ, KEYLAN" userId="S::keylanmateo_ext@gencat.cat::8e521b25-2beb-47e4-b6bc-ed87ad71707e" providerId="AD" clId="Web-{FFE5B04A-469C-B19C-9CF6-9793303BC985}" dt="2023-08-10T06:09:09.653" v="10" actId="14100"/>
          <ac:picMkLst>
            <pc:docMk/>
            <pc:sldMk cId="3010117454" sldId="296"/>
            <ac:picMk id="14" creationId="{7B6C17D6-FCC6-215B-9C8A-8BD7B3E6B00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46038385826774E-2"/>
          <c:y val="3.1183684105334394E-2"/>
          <c:w val="0.93635396161417328"/>
          <c:h val="0.79888462552478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Blocker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Hoja1!$B$1:$D$1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Hoja1!$B$2:$D$2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6-494C-B1EE-77E72B11EB1E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Critical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Hoja1!$B$1:$D$1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Hoja1!$B$3:$D$3</c:f>
              <c:numCache>
                <c:formatCode>General</c:formatCode>
                <c:ptCount val="3"/>
                <c:pt idx="0">
                  <c:v>9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6-494C-B1EE-77E72B11E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963624"/>
        <c:axId val="658964936"/>
      </c:barChart>
      <c:lineChart>
        <c:grouping val="standard"/>
        <c:varyColors val="0"/>
        <c:ser>
          <c:idx val="2"/>
          <c:order val="2"/>
          <c:tx>
            <c:strRef>
              <c:f>Hoja1!$A$4</c:f>
              <c:strCache>
                <c:ptCount val="1"/>
                <c:pt idx="0">
                  <c:v>Duplicats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Hoja1!$B$1:$D$1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Hoja1!$B$4:$D$4</c:f>
              <c:numCache>
                <c:formatCode>0.00%</c:formatCode>
                <c:ptCount val="3"/>
                <c:pt idx="0">
                  <c:v>0.66600000000000004</c:v>
                </c:pt>
                <c:pt idx="1">
                  <c:v>0.66700000000000004</c:v>
                </c:pt>
                <c:pt idx="2">
                  <c:v>0.66300000000000003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F6-494C-B1EE-77E72B11E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4411128"/>
        <c:axId val="664413424"/>
      </c:lineChart>
      <c:catAx>
        <c:axId val="65896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58964936"/>
        <c:crosses val="autoZero"/>
        <c:auto val="1"/>
        <c:lblAlgn val="ctr"/>
        <c:lblOffset val="100"/>
        <c:noMultiLvlLbl val="0"/>
      </c:catAx>
      <c:valAx>
        <c:axId val="658964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58963624"/>
        <c:crosses val="autoZero"/>
        <c:crossBetween val="between"/>
      </c:valAx>
      <c:valAx>
        <c:axId val="664413424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64411128"/>
        <c:crosses val="max"/>
        <c:crossBetween val="between"/>
      </c:valAx>
      <c:catAx>
        <c:axId val="66441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4413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3B066BFF-E7B0-4614-BE4C-D1B7A3D459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D44F5158-2007-43E7-8E83-355FAA30BB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18F67C-1A7B-4503-AE64-0C8A8C88E161}" type="datetimeFigureOut">
              <a:rPr lang="ca-ES" altLang="ca-ES"/>
              <a:pPr>
                <a:defRPr/>
              </a:pPr>
              <a:t>21/11/2023</a:t>
            </a:fld>
            <a:endParaRPr lang="ca-ES" alt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30D41453-FF60-4919-9CD7-26F04518DA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6BB89D12-6708-4B5F-9086-DDB7B7F3F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noProof="0"/>
              <a:t>Feu clic aquí per editar estils</a:t>
            </a:r>
          </a:p>
          <a:p>
            <a:pPr lvl="1"/>
            <a:r>
              <a:rPr lang="ca-ES" altLang="ca-ES" noProof="0"/>
              <a:t>Segon nivell</a:t>
            </a:r>
          </a:p>
          <a:p>
            <a:pPr lvl="2"/>
            <a:r>
              <a:rPr lang="ca-ES" altLang="ca-ES" noProof="0"/>
              <a:t>Tercer nivell</a:t>
            </a:r>
          </a:p>
          <a:p>
            <a:pPr lvl="3"/>
            <a:r>
              <a:rPr lang="ca-ES" altLang="ca-ES" noProof="0"/>
              <a:t>Quart nivell</a:t>
            </a:r>
          </a:p>
          <a:p>
            <a:pPr lvl="4"/>
            <a:r>
              <a:rPr lang="ca-ES" alt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073DBFF6-162C-4CF7-AD18-CC0F5A8483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D2CF2EA8-26EE-45B0-8315-77E0645752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C01AB0-F8A8-499A-A88F-0B42910BDB7E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C01AB0-F8A8-499A-A88F-0B42910BDB7E}" type="slidenum">
              <a:rPr lang="ca-ES" altLang="ca-ES" smtClean="0"/>
              <a:pPr>
                <a:defRPr/>
              </a:pPr>
              <a:t>1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23263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baseline="0" noProof="0" dirty="0"/>
              <a:t>A ‘</a:t>
            </a:r>
            <a:r>
              <a:rPr lang="ca-ES" b="1" baseline="0" noProof="0" dirty="0" err="1"/>
              <a:t>Severity</a:t>
            </a:r>
            <a:r>
              <a:rPr lang="ca-ES" baseline="0" noProof="0" dirty="0"/>
              <a:t>’  (pestanya ‘</a:t>
            </a:r>
            <a:r>
              <a:rPr lang="ca-ES" baseline="0" noProof="0" dirty="0" err="1"/>
              <a:t>Issues</a:t>
            </a:r>
            <a:r>
              <a:rPr lang="ca-ES" baseline="0" noProof="0" dirty="0"/>
              <a:t>’) mostra el total d’errors que hi ha de cada tipus. Si hi ha errors, d’un anàlisi anterior, és a dir, l’error no està en el codi nou, també surten reflectits donat que aquest error segueix existint en el codi. </a:t>
            </a:r>
          </a:p>
          <a:p>
            <a:r>
              <a:rPr lang="ca-ES" baseline="0" noProof="0" dirty="0"/>
              <a:t>En ‘</a:t>
            </a:r>
            <a:r>
              <a:rPr lang="ca-ES" b="1" baseline="0" noProof="0" dirty="0" err="1"/>
              <a:t>Duplications</a:t>
            </a:r>
            <a:r>
              <a:rPr lang="ca-ES" baseline="0" noProof="0" dirty="0"/>
              <a:t>’ (pestanya ‘</a:t>
            </a:r>
            <a:r>
              <a:rPr lang="ca-ES" baseline="0" noProof="0" dirty="0" err="1"/>
              <a:t>Measures</a:t>
            </a:r>
            <a:r>
              <a:rPr lang="ca-ES" baseline="0" noProof="0" dirty="0"/>
              <a:t>’) es veu la informació referent a la duplicitat del codi, separat en dos blocs ‘On </a:t>
            </a:r>
            <a:r>
              <a:rPr lang="ca-ES" baseline="0" noProof="0" dirty="0" err="1"/>
              <a:t>new</a:t>
            </a:r>
            <a:r>
              <a:rPr lang="ca-ES" baseline="0" noProof="0" dirty="0"/>
              <a:t> </a:t>
            </a:r>
            <a:r>
              <a:rPr lang="ca-ES" baseline="0" noProof="0" dirty="0" err="1"/>
              <a:t>code</a:t>
            </a:r>
            <a:r>
              <a:rPr lang="ca-ES" baseline="0" noProof="0" dirty="0"/>
              <a:t>’ i ‘</a:t>
            </a:r>
            <a:r>
              <a:rPr lang="ca-ES" baseline="0" noProof="0" dirty="0" err="1"/>
              <a:t>Overall</a:t>
            </a:r>
            <a:r>
              <a:rPr lang="ca-ES" baseline="0" noProof="0" dirty="0"/>
              <a:t>’. </a:t>
            </a:r>
          </a:p>
          <a:p>
            <a:r>
              <a:rPr lang="ca-ES" baseline="0" noProof="0" dirty="0"/>
              <a:t>En ‘l’</a:t>
            </a:r>
            <a:r>
              <a:rPr lang="ca-ES" b="1" baseline="0" noProof="0" dirty="0"/>
              <a:t>Evolució gràfica de defectes</a:t>
            </a:r>
            <a:r>
              <a:rPr lang="ca-ES" baseline="0" noProof="0" dirty="0"/>
              <a:t>’ (pestanya ‘</a:t>
            </a:r>
            <a:r>
              <a:rPr lang="ca-ES" baseline="0" noProof="0" dirty="0" err="1"/>
              <a:t>Activity</a:t>
            </a:r>
            <a:r>
              <a:rPr lang="ca-ES" baseline="0" noProof="0" dirty="0"/>
              <a:t>’) genera una gràfica amb les mètriques que s’indiquin. En aquest cas, per veure l’evolució de les condicions de les </a:t>
            </a:r>
            <a:r>
              <a:rPr lang="ca-ES" baseline="0" noProof="0" dirty="0" err="1"/>
              <a:t>Quality</a:t>
            </a:r>
            <a:r>
              <a:rPr lang="ca-ES" baseline="0" noProof="0" dirty="0"/>
              <a:t> Gates, a dalt es contempla ‘</a:t>
            </a:r>
            <a:r>
              <a:rPr lang="ca-ES" b="1" baseline="0" noProof="0" dirty="0" err="1"/>
              <a:t>Critical</a:t>
            </a:r>
            <a:r>
              <a:rPr lang="ca-ES" b="1" baseline="0" noProof="0" dirty="0"/>
              <a:t> </a:t>
            </a:r>
            <a:r>
              <a:rPr lang="ca-ES" b="1" baseline="0" noProof="0" dirty="0" err="1"/>
              <a:t>Issues</a:t>
            </a:r>
            <a:r>
              <a:rPr lang="ca-ES" b="0" baseline="0" noProof="0" dirty="0"/>
              <a:t>’ i ‘</a:t>
            </a:r>
            <a:r>
              <a:rPr lang="ca-ES" b="1" baseline="0" noProof="0" dirty="0" err="1"/>
              <a:t>Blocker</a:t>
            </a:r>
            <a:r>
              <a:rPr lang="ca-ES" b="1" baseline="0" noProof="0" dirty="0"/>
              <a:t> </a:t>
            </a:r>
            <a:r>
              <a:rPr lang="ca-ES" b="1" baseline="0" noProof="0" dirty="0" err="1"/>
              <a:t>Issues</a:t>
            </a:r>
            <a:r>
              <a:rPr lang="ca-ES" b="0" baseline="0" noProof="0" dirty="0"/>
              <a:t>’ i a la </a:t>
            </a:r>
            <a:r>
              <a:rPr lang="ca-ES" b="0" baseline="0" noProof="0" dirty="0" err="1"/>
              <a:t>d’abaix</a:t>
            </a:r>
            <a:r>
              <a:rPr lang="ca-ES" b="0" baseline="0" noProof="0" dirty="0"/>
              <a:t> les ‘</a:t>
            </a:r>
            <a:r>
              <a:rPr lang="ca-ES" b="1" baseline="0" noProof="0" dirty="0" err="1"/>
              <a:t>Duplicated</a:t>
            </a:r>
            <a:r>
              <a:rPr lang="ca-ES" b="1" baseline="0" noProof="0" dirty="0"/>
              <a:t> </a:t>
            </a:r>
            <a:r>
              <a:rPr lang="ca-ES" b="1" baseline="0" noProof="0" dirty="0" err="1"/>
              <a:t>Lines</a:t>
            </a:r>
            <a:r>
              <a:rPr lang="ca-ES" b="0" baseline="0" noProof="0" dirty="0"/>
              <a:t>’ en %.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C01AB0-F8A8-499A-A88F-0B42910BDB7E}" type="slidenum">
              <a:rPr lang="ca-ES" altLang="ca-ES" smtClean="0"/>
              <a:pPr>
                <a:defRPr/>
              </a:pPr>
              <a:t>2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028867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noProof="0" dirty="0"/>
              <a:t>En aquesta</a:t>
            </a:r>
            <a:r>
              <a:rPr lang="ca-ES" baseline="0" noProof="0" dirty="0"/>
              <a:t> captura, podem veure un resum de l’estat del codi analitzat. Es pot fer el retall de la pestanya ‘</a:t>
            </a:r>
            <a:r>
              <a:rPr lang="ca-ES" baseline="0" noProof="0" dirty="0" err="1"/>
              <a:t>Overview</a:t>
            </a:r>
            <a:r>
              <a:rPr lang="ca-ES" baseline="0" noProof="0" dirty="0"/>
              <a:t>’</a:t>
            </a:r>
          </a:p>
          <a:p>
            <a:r>
              <a:rPr lang="ca-ES" baseline="0" noProof="0" dirty="0"/>
              <a:t>A dalt de la pàgina el referent a la </a:t>
            </a:r>
            <a:r>
              <a:rPr lang="ca-ES" baseline="0" noProof="0" dirty="0" err="1"/>
              <a:t>Quality</a:t>
            </a:r>
            <a:r>
              <a:rPr lang="ca-ES" baseline="0" noProof="0" dirty="0"/>
              <a:t> Gate, si s’ha passat o no, i si no s’ha passat el per què. </a:t>
            </a:r>
          </a:p>
          <a:p>
            <a:r>
              <a:rPr lang="ca-ES" baseline="0" noProof="0" dirty="0"/>
              <a:t>Per una banda (en blanc) els totals referents a tot el codi i en groc els resultats del codi nou (el que no existia en l’anàlisi anterior). </a:t>
            </a:r>
          </a:p>
          <a:p>
            <a:r>
              <a:rPr lang="ca-ES" baseline="0" noProof="0" dirty="0"/>
              <a:t>A la dreta el contingut del codi (llenguatges i quantitat), esquema de l’evolució, versió, </a:t>
            </a:r>
            <a:r>
              <a:rPr lang="ca-ES" baseline="0" noProof="0" dirty="0" err="1"/>
              <a:t>Quality</a:t>
            </a:r>
            <a:r>
              <a:rPr lang="ca-ES" baseline="0" noProof="0" dirty="0"/>
              <a:t> Gate que té assignada aquest projecte i perfil de regles utilitzat per l’anàlisi.</a:t>
            </a:r>
          </a:p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C01AB0-F8A8-499A-A88F-0B42910BDB7E}" type="slidenum">
              <a:rPr lang="ca-ES" altLang="ca-ES" smtClean="0"/>
              <a:pPr>
                <a:defRPr/>
              </a:pPr>
              <a:t>3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37918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noProof="0" dirty="0"/>
              <a:t>Aquesta part, serà</a:t>
            </a:r>
            <a:r>
              <a:rPr lang="ca-ES" baseline="0" noProof="0" dirty="0"/>
              <a:t> feta a mà. Fent un recull de les dades que ens proporciona </a:t>
            </a:r>
            <a:r>
              <a:rPr lang="ca-ES" baseline="0" noProof="0" dirty="0" err="1"/>
              <a:t>Sonarqube</a:t>
            </a:r>
            <a:r>
              <a:rPr lang="ca-ES" baseline="0" noProof="0" dirty="0"/>
              <a:t> i tenint en compte els valors controlats per les </a:t>
            </a:r>
            <a:r>
              <a:rPr lang="ca-ES" baseline="0" noProof="0" dirty="0" err="1"/>
              <a:t>Quality</a:t>
            </a:r>
            <a:r>
              <a:rPr lang="ca-ES" baseline="0" noProof="0" dirty="0"/>
              <a:t> Gates, en la taula recollim els valors de la versió inicial (amb les </a:t>
            </a:r>
            <a:r>
              <a:rPr lang="ca-ES" baseline="0" noProof="0" dirty="0" err="1"/>
              <a:t>Quality</a:t>
            </a:r>
            <a:r>
              <a:rPr lang="ca-ES" baseline="0" noProof="0" dirty="0"/>
              <a:t> Gate de primera entrega), versió anterior, versió analitzada i el estat en el que està el codi. Tot això ens permet crear un gràfic on veiem l’evolució  dels errors del codi i la seva resolució, des que vam començar i veure l’estat real del codi actual.</a:t>
            </a:r>
          </a:p>
          <a:p>
            <a:endParaRPr lang="ca-ES" noProof="0" dirty="0"/>
          </a:p>
          <a:p>
            <a:r>
              <a:rPr lang="ca-ES" b="1" noProof="0" dirty="0"/>
              <a:t>Increment de codi actual** </a:t>
            </a:r>
            <a:r>
              <a:rPr lang="ca-ES" noProof="0" dirty="0"/>
              <a:t>(</a:t>
            </a:r>
            <a:r>
              <a:rPr lang="ca-ES" i="1" noProof="0" dirty="0"/>
              <a:t>aplica per</a:t>
            </a:r>
            <a:r>
              <a:rPr lang="ca-ES" i="1" baseline="0" noProof="0" dirty="0"/>
              <a:t> la </a:t>
            </a:r>
            <a:r>
              <a:rPr lang="ca-ES" i="1" baseline="0" noProof="0" dirty="0" err="1"/>
              <a:t>quality</a:t>
            </a:r>
            <a:r>
              <a:rPr lang="ca-ES" i="1" baseline="0" noProof="0" dirty="0"/>
              <a:t> </a:t>
            </a:r>
            <a:r>
              <a:rPr lang="ca-ES" i="1" baseline="0" noProof="0" dirty="0" err="1"/>
              <a:t>gate</a:t>
            </a:r>
            <a:r>
              <a:rPr lang="ca-ES" i="1" baseline="0" noProof="0" dirty="0"/>
              <a:t> entrega continua</a:t>
            </a:r>
            <a:r>
              <a:rPr lang="ca-ES" baseline="0" noProof="0" dirty="0"/>
              <a:t>) es vol revisar que no hagi </a:t>
            </a:r>
            <a:r>
              <a:rPr lang="ca-ES" i="1" baseline="0" noProof="0" dirty="0"/>
              <a:t>augment</a:t>
            </a:r>
            <a:r>
              <a:rPr lang="ca-ES" baseline="0" noProof="0" dirty="0"/>
              <a:t> de les incidències</a:t>
            </a:r>
            <a:r>
              <a:rPr lang="ca-ES" noProof="0" dirty="0"/>
              <a:t>:</a:t>
            </a:r>
          </a:p>
          <a:p>
            <a:pPr marL="171450" indent="-171450">
              <a:buFontTx/>
              <a:buChar char="-"/>
            </a:pPr>
            <a:r>
              <a:rPr lang="ca-ES" noProof="0" dirty="0"/>
              <a:t>Increment de codi actual/</a:t>
            </a:r>
            <a:r>
              <a:rPr lang="ca-ES" noProof="0" dirty="0" err="1"/>
              <a:t>Blocker</a:t>
            </a:r>
            <a:r>
              <a:rPr lang="ca-ES" noProof="0" dirty="0"/>
              <a:t> o </a:t>
            </a:r>
            <a:r>
              <a:rPr lang="ca-ES" noProof="0" dirty="0" err="1"/>
              <a:t>Critical</a:t>
            </a:r>
            <a:r>
              <a:rPr lang="ca-ES" noProof="0" dirty="0"/>
              <a:t> en</a:t>
            </a:r>
            <a:r>
              <a:rPr lang="ca-ES" baseline="0" noProof="0" dirty="0"/>
              <a:t> cas de que hagi augment dels </a:t>
            </a:r>
            <a:r>
              <a:rPr lang="ca-ES" baseline="0" noProof="0" dirty="0" err="1"/>
              <a:t>blockers</a:t>
            </a:r>
            <a:r>
              <a:rPr lang="ca-ES" baseline="0" noProof="0" dirty="0"/>
              <a:t> o </a:t>
            </a:r>
            <a:r>
              <a:rPr lang="ca-ES" baseline="0" noProof="0" dirty="0" err="1"/>
              <a:t>criticals</a:t>
            </a:r>
            <a:r>
              <a:rPr lang="ca-ES" baseline="0" noProof="0" dirty="0"/>
              <a:t> en comparació a la versió Anterior.</a:t>
            </a:r>
          </a:p>
          <a:p>
            <a:pPr marL="0" indent="0">
              <a:buFontTx/>
              <a:buNone/>
            </a:pPr>
            <a:r>
              <a:rPr lang="ca-ES" baseline="0" noProof="0" dirty="0"/>
              <a:t>	</a:t>
            </a:r>
            <a:r>
              <a:rPr lang="ca-ES" baseline="0" noProof="0" dirty="0">
                <a:sym typeface="Wingdings" panose="05000000000000000000" pitchFamily="2" charset="2"/>
              </a:rPr>
              <a:t>S</a:t>
            </a:r>
            <a:r>
              <a:rPr lang="ca-ES" baseline="0" noProof="0" dirty="0"/>
              <a:t>’escriurà l’augment en la característica corresponent, com es veu en l’exemple, vermell en cas de que incompleixi la </a:t>
            </a:r>
            <a:r>
              <a:rPr lang="ca-ES" baseline="0" noProof="0" dirty="0" err="1"/>
              <a:t>Quality</a:t>
            </a:r>
            <a:r>
              <a:rPr lang="ca-ES" baseline="0" noProof="0" dirty="0"/>
              <a:t> Gate i verd si és correcte.</a:t>
            </a:r>
            <a:endParaRPr lang="ca-ES" noProof="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a-ES" baseline="0" noProof="0" dirty="0">
                <a:sym typeface="Wingdings" panose="05000000000000000000" pitchFamily="2" charset="2"/>
              </a:rPr>
              <a:t>Increment de codi actual/Duplicats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a-ES" baseline="0" noProof="0" dirty="0">
                <a:sym typeface="Wingdings" panose="05000000000000000000" pitchFamily="2" charset="2"/>
              </a:rPr>
              <a:t>	(a la</a:t>
            </a:r>
            <a:r>
              <a:rPr lang="ca-ES" b="1" baseline="0" noProof="0" dirty="0">
                <a:sym typeface="Wingdings" panose="05000000000000000000" pitchFamily="2" charset="2"/>
              </a:rPr>
              <a:t> </a:t>
            </a:r>
            <a:r>
              <a:rPr lang="ca-ES" b="1" baseline="0" noProof="0" dirty="0" err="1">
                <a:sym typeface="Wingdings" panose="05000000000000000000" pitchFamily="2" charset="2"/>
              </a:rPr>
              <a:t>slide</a:t>
            </a:r>
            <a:r>
              <a:rPr lang="ca-ES" b="1" baseline="0" noProof="0" dirty="0">
                <a:sym typeface="Wingdings" panose="05000000000000000000" pitchFamily="2" charset="2"/>
              </a:rPr>
              <a:t> 3</a:t>
            </a:r>
            <a:r>
              <a:rPr lang="ca-ES" baseline="0" noProof="0" dirty="0">
                <a:sym typeface="Wingdings" panose="05000000000000000000" pitchFamily="2" charset="2"/>
              </a:rPr>
              <a:t>) </a:t>
            </a:r>
            <a:r>
              <a:rPr lang="ca-ES" noProof="0" dirty="0" err="1"/>
              <a:t>Duplications</a:t>
            </a:r>
            <a:r>
              <a:rPr lang="ca-ES" noProof="0" dirty="0"/>
              <a:t> </a:t>
            </a:r>
            <a:r>
              <a:rPr lang="ca-ES" noProof="0" dirty="0">
                <a:sym typeface="Wingdings" panose="05000000000000000000" pitchFamily="2" charset="2"/>
              </a:rPr>
              <a:t> On </a:t>
            </a:r>
            <a:r>
              <a:rPr lang="ca-ES" noProof="0" dirty="0" err="1">
                <a:sym typeface="Wingdings" panose="05000000000000000000" pitchFamily="2" charset="2"/>
              </a:rPr>
              <a:t>new</a:t>
            </a:r>
            <a:r>
              <a:rPr lang="ca-ES" noProof="0" dirty="0">
                <a:sym typeface="Wingdings" panose="05000000000000000000" pitchFamily="2" charset="2"/>
              </a:rPr>
              <a:t> </a:t>
            </a:r>
            <a:r>
              <a:rPr lang="ca-ES" noProof="0" dirty="0" err="1">
                <a:sym typeface="Wingdings" panose="05000000000000000000" pitchFamily="2" charset="2"/>
              </a:rPr>
              <a:t>code</a:t>
            </a:r>
            <a:r>
              <a:rPr lang="ca-ES" noProof="0" dirty="0">
                <a:sym typeface="Wingdings" panose="05000000000000000000" pitchFamily="2" charset="2"/>
              </a:rPr>
              <a:t>  </a:t>
            </a:r>
            <a:r>
              <a:rPr lang="ca-ES" noProof="0" dirty="0" err="1">
                <a:sym typeface="Wingdings" panose="05000000000000000000" pitchFamily="2" charset="2"/>
              </a:rPr>
              <a:t>Density</a:t>
            </a:r>
            <a:r>
              <a:rPr lang="ca-ES" baseline="0" noProof="0" dirty="0">
                <a:sym typeface="Wingdings" panose="05000000000000000000" pitchFamily="2" charset="2"/>
              </a:rPr>
              <a:t>. Vermell en cas d’incomplir i verd si compleix.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C01AB0-F8A8-499A-A88F-0B42910BDB7E}" type="slidenum">
              <a:rPr lang="ca-ES" altLang="ca-ES" smtClean="0"/>
              <a:pPr>
                <a:defRPr/>
              </a:pPr>
              <a:t>4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5787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14400" y="3290400"/>
            <a:ext cx="103632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916800" y="4827600"/>
            <a:ext cx="103632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5F74B594-8235-4981-A406-2C291D1684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3BCD-8FED-45A4-A2DF-E661B56F784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0795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F9E179A-95BB-4A18-9EB3-A6E72B1EBD3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01A1-7D06-40E4-996E-654CE55E479B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21816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C29CE981-2A9B-4CFE-9823-57F68DE37CA3}"/>
              </a:ext>
            </a:extLst>
          </p:cNvPr>
          <p:cNvCxnSpPr/>
          <p:nvPr/>
        </p:nvCxnSpPr>
        <p:spPr>
          <a:xfrm>
            <a:off x="623888" y="1073150"/>
            <a:ext cx="111791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1BBB2BB8-CE72-44B1-B2C2-034B60E5CE8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989D5-C1A4-41F6-B065-CDD2D9A457D2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9702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9FCB6DF9-19A7-4927-B18C-ACA8CF97BF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107A-9637-4D27-B43E-078383DE3E0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70154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75200" y="2059201"/>
            <a:ext cx="53848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97600" y="2059201"/>
            <a:ext cx="53848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186672F-F597-4230-ACD7-DF88150EDAD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6D85-7FBC-49CB-B25E-7CBBFB3E95AE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3149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EA501372-C488-4189-B0BA-EAA0E35944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0500F-94E5-4213-BAB9-B3D1536AD69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98655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1CC1A325-8F78-4FA4-84D1-66EAB8BBEA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6250" y="573088"/>
            <a:ext cx="114284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4A9388A3-4EF1-4C16-9E68-1909075D8B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76250" y="2058988"/>
            <a:ext cx="11428413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99473AD-59C8-4371-98F0-91F96C331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9863" y="6351588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34182F9-61E2-43EA-AB68-B3AF837D6FA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A7B4C487-86F2-4250-8241-F9FD8ECCC632}"/>
              </a:ext>
            </a:extLst>
          </p:cNvPr>
          <p:cNvCxnSpPr/>
          <p:nvPr/>
        </p:nvCxnSpPr>
        <p:spPr>
          <a:xfrm>
            <a:off x="623888" y="1073150"/>
            <a:ext cx="111791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1" r:id="rId2"/>
    <p:sldLayoutId id="2147483755" r:id="rId3"/>
    <p:sldLayoutId id="2147483752" r:id="rId4"/>
    <p:sldLayoutId id="2147483753" r:id="rId5"/>
    <p:sldLayoutId id="2147483756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Imagen 8">
            <a:extLst>
              <a:ext uri="{FF2B5EF4-FFF2-40B4-BE49-F238E27FC236}">
                <a16:creationId xmlns:a16="http://schemas.microsoft.com/office/drawing/2014/main" id="{9D4E13C5-9D9C-4644-9149-7283F2AF6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76250"/>
            <a:ext cx="352901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423592" y="314096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C00000"/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a-ES" altLang="ca-ES" dirty="0"/>
              <a:t>Informe d’Anàlisi de Codi</a:t>
            </a:r>
          </a:p>
        </p:txBody>
      </p:sp>
      <p:sp>
        <p:nvSpPr>
          <p:cNvPr id="7" name="2 CuadroTexto"/>
          <p:cNvSpPr txBox="1"/>
          <p:nvPr/>
        </p:nvSpPr>
        <p:spPr>
          <a:xfrm>
            <a:off x="4649016" y="3923871"/>
            <a:ext cx="1660776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b="0" dirty="0"/>
              <a:t>Aplicació</a:t>
            </a:r>
            <a:r>
              <a:rPr lang="ca-ES" dirty="0"/>
              <a:t>:</a:t>
            </a:r>
          </a:p>
        </p:txBody>
      </p:sp>
      <p:sp>
        <p:nvSpPr>
          <p:cNvPr id="8" name="9 CuadroTexto"/>
          <p:cNvSpPr txBox="1"/>
          <p:nvPr/>
        </p:nvSpPr>
        <p:spPr>
          <a:xfrm>
            <a:off x="4649016" y="4341910"/>
            <a:ext cx="1660776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b="0" dirty="0"/>
              <a:t>Versió</a:t>
            </a:r>
            <a:r>
              <a:rPr lang="ca-ES" dirty="0"/>
              <a:t>:</a:t>
            </a:r>
          </a:p>
        </p:txBody>
      </p:sp>
      <p:sp>
        <p:nvSpPr>
          <p:cNvPr id="9" name="TextBox 56" descr="TEXT;APPLICATION_NAME"/>
          <p:cNvSpPr txBox="1"/>
          <p:nvPr/>
        </p:nvSpPr>
        <p:spPr>
          <a:xfrm>
            <a:off x="6294997" y="3943108"/>
            <a:ext cx="2808312" cy="4127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ca-ES"/>
            </a:defPPr>
            <a:lvl1pPr>
              <a:defRPr sz="1200" b="0"/>
            </a:lvl1pPr>
          </a:lstStyle>
          <a:p>
            <a:r>
              <a:rPr lang="ca-ES" sz="2000" b="1" dirty="0"/>
              <a:t>Codi-Nom Aplicació</a:t>
            </a:r>
          </a:p>
        </p:txBody>
      </p:sp>
      <p:sp>
        <p:nvSpPr>
          <p:cNvPr id="10" name="TextBox 40" descr="TEXT;LAST_SNAPSHOT_VERSION"/>
          <p:cNvSpPr txBox="1"/>
          <p:nvPr/>
        </p:nvSpPr>
        <p:spPr>
          <a:xfrm>
            <a:off x="6294997" y="4377902"/>
            <a:ext cx="2823107" cy="3960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ca-ES"/>
            </a:defPPr>
            <a:lvl1pPr>
              <a:defRPr sz="2000"/>
            </a:lvl1pPr>
          </a:lstStyle>
          <a:p>
            <a:r>
              <a:rPr lang="ca-ES" dirty="0"/>
              <a:t>Versió Actual</a:t>
            </a:r>
          </a:p>
        </p:txBody>
      </p:sp>
      <p:sp>
        <p:nvSpPr>
          <p:cNvPr id="11" name="2 CuadroTexto"/>
          <p:cNvSpPr txBox="1"/>
          <p:nvPr/>
        </p:nvSpPr>
        <p:spPr>
          <a:xfrm>
            <a:off x="4648873" y="4798403"/>
            <a:ext cx="166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b="0" dirty="0"/>
              <a:t>Quality Gate</a:t>
            </a:r>
            <a:r>
              <a:rPr lang="ca-ES" dirty="0"/>
              <a:t>:</a:t>
            </a:r>
          </a:p>
        </p:txBody>
      </p:sp>
      <p:sp>
        <p:nvSpPr>
          <p:cNvPr id="12" name="TextBox 40" descr="TEXT;LAST_SNAPSHOT_VERSION"/>
          <p:cNvSpPr txBox="1"/>
          <p:nvPr/>
        </p:nvSpPr>
        <p:spPr>
          <a:xfrm>
            <a:off x="6339239" y="4792940"/>
            <a:ext cx="2823107" cy="3960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ca-ES"/>
            </a:defPPr>
            <a:lvl1pPr>
              <a:defRPr sz="2000"/>
            </a:lvl1pPr>
          </a:lstStyle>
          <a:p>
            <a:r>
              <a:rPr lang="ca-ES" dirty="0"/>
              <a:t>Quality Gate Utilitzada</a:t>
            </a:r>
          </a:p>
        </p:txBody>
      </p:sp>
      <p:pic>
        <p:nvPicPr>
          <p:cNvPr id="14" name="Imatg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57" y="6160303"/>
            <a:ext cx="6133682" cy="5365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73870" y="1257158"/>
            <a:ext cx="2600325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bg1"/>
                </a:solidFill>
              </a:rPr>
              <a:t>Detall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ca-ES" dirty="0">
                <a:solidFill>
                  <a:schemeClr val="bg1"/>
                </a:solidFill>
              </a:rPr>
              <a:t>defectes general</a:t>
            </a:r>
            <a:endParaRPr lang="ca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AAC01A1-7D06-40E4-996E-654CE55E479B}" type="slidenum">
              <a:rPr lang="ca-ES" altLang="ca-ES" smtClean="0"/>
              <a:pPr>
                <a:defRPr/>
              </a:pPr>
              <a:t>2</a:t>
            </a:fld>
            <a:endParaRPr lang="ca-ES" altLang="ca-ES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76250" y="573088"/>
            <a:ext cx="11428413" cy="506412"/>
          </a:xfrm>
        </p:spPr>
        <p:txBody>
          <a:bodyPr/>
          <a:lstStyle/>
          <a:p>
            <a:r>
              <a:rPr lang="ca-ES" dirty="0">
                <a:latin typeface="+mj-lt"/>
              </a:rPr>
              <a:t>Detall dels resultats i evolució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298" y="3575681"/>
            <a:ext cx="2160000" cy="221314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575720" y="1256262"/>
            <a:ext cx="5184576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Evolució gràfica de defectes</a:t>
            </a:r>
            <a:endParaRPr lang="ca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6E936E8-40E4-4B24-95C5-D843A2DDC8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0"/>
          <a:stretch/>
        </p:blipFill>
        <p:spPr>
          <a:xfrm>
            <a:off x="3575720" y="1768076"/>
            <a:ext cx="5184576" cy="427360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812D189-F7B0-48D8-A8D7-6662E4FD32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650"/>
          <a:stretch/>
        </p:blipFill>
        <p:spPr>
          <a:xfrm>
            <a:off x="893298" y="1700808"/>
            <a:ext cx="2161467" cy="18002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B65B86FC-E1CB-45F7-ADC1-182D3D1AA4F9}"/>
              </a:ext>
            </a:extLst>
          </p:cNvPr>
          <p:cNvSpPr/>
          <p:nvPr/>
        </p:nvSpPr>
        <p:spPr>
          <a:xfrm>
            <a:off x="9059863" y="1256262"/>
            <a:ext cx="2600325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bg1"/>
                </a:solidFill>
              </a:rPr>
              <a:t>Detall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ca-ES" dirty="0">
                <a:solidFill>
                  <a:schemeClr val="bg1"/>
                </a:solidFill>
              </a:rPr>
              <a:t>defectes seguretat</a:t>
            </a:r>
            <a:endParaRPr lang="ca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04817CC-1AC3-47F9-BFBF-A7BF90CC66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1251" y="1798908"/>
            <a:ext cx="2170580" cy="2213140"/>
          </a:xfrm>
          <a:prstGeom prst="rect">
            <a:avLst/>
          </a:prstGeom>
        </p:spPr>
      </p:pic>
      <p:pic>
        <p:nvPicPr>
          <p:cNvPr id="14" name="Imatge 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57" y="6160303"/>
            <a:ext cx="6133682" cy="53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11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AAC01A1-7D06-40E4-996E-654CE55E479B}" type="slidenum">
              <a:rPr lang="ca-ES" altLang="ca-ES" smtClean="0"/>
              <a:pPr>
                <a:defRPr/>
              </a:pPr>
              <a:t>3</a:t>
            </a:fld>
            <a:endParaRPr lang="ca-ES" altLang="ca-ES"/>
          </a:p>
        </p:txBody>
      </p:sp>
      <p:grpSp>
        <p:nvGrpSpPr>
          <p:cNvPr id="8" name="41 Grupo"/>
          <p:cNvGrpSpPr/>
          <p:nvPr/>
        </p:nvGrpSpPr>
        <p:grpSpPr>
          <a:xfrm>
            <a:off x="538090" y="1231601"/>
            <a:ext cx="2474613" cy="677145"/>
            <a:chOff x="6499076" y="201679"/>
            <a:chExt cx="2474613" cy="677145"/>
          </a:xfrm>
        </p:grpSpPr>
        <p:sp>
          <p:nvSpPr>
            <p:cNvPr id="9" name="TextBox 40" descr="TEXT;LAST_SNAPSHOT_VERSION"/>
            <p:cNvSpPr txBox="1"/>
            <p:nvPr/>
          </p:nvSpPr>
          <p:spPr>
            <a:xfrm>
              <a:off x="7533689" y="409446"/>
              <a:ext cx="1440000" cy="252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fr-FR"/>
              </a:defPPr>
              <a:lvl1pPr>
                <a:defRPr sz="2000"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fr-FR" sz="1100" b="0" dirty="0">
                  <a:solidFill>
                    <a:schemeClr val="tx1"/>
                  </a:solidFill>
                </a:rPr>
                <a:t>VersióActual</a:t>
              </a:r>
            </a:p>
          </p:txBody>
        </p:sp>
        <p:sp>
          <p:nvSpPr>
            <p:cNvPr id="10" name="TextBox 80" descr="TEXT;PREVIOUS_SNAPSHOT_VERSION"/>
            <p:cNvSpPr txBox="1"/>
            <p:nvPr/>
          </p:nvSpPr>
          <p:spPr>
            <a:xfrm>
              <a:off x="7533689" y="617214"/>
              <a:ext cx="1440000" cy="252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fr-FR"/>
              </a:defPPr>
              <a:lvl1pPr>
                <a:defRPr sz="2000"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fr-FR" sz="1100" b="0" dirty="0">
                  <a:solidFill>
                    <a:schemeClr val="tx1"/>
                  </a:solidFill>
                </a:rPr>
                <a:t>QualityGateUtilitzada</a:t>
              </a:r>
            </a:p>
          </p:txBody>
        </p:sp>
        <p:sp>
          <p:nvSpPr>
            <p:cNvPr id="11" name="TextBox 56" descr="TEXT;APPLICATION_NAME"/>
            <p:cNvSpPr txBox="1"/>
            <p:nvPr/>
          </p:nvSpPr>
          <p:spPr>
            <a:xfrm>
              <a:off x="7533689" y="201679"/>
              <a:ext cx="1440000" cy="252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ca-ES"/>
              </a:defPPr>
              <a:lvl1pPr>
                <a:defRPr sz="1200" b="0"/>
              </a:lvl1pPr>
            </a:lstStyle>
            <a:p>
              <a:r>
                <a:rPr lang="fr-FR" sz="1100" dirty="0"/>
                <a:t>NomAplicació</a:t>
              </a:r>
            </a:p>
          </p:txBody>
        </p:sp>
        <p:sp>
          <p:nvSpPr>
            <p:cNvPr id="12" name="45 CuadroTexto"/>
            <p:cNvSpPr txBox="1"/>
            <p:nvPr/>
          </p:nvSpPr>
          <p:spPr>
            <a:xfrm>
              <a:off x="6499076" y="201679"/>
              <a:ext cx="1222649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b="0" dirty="0">
                  <a:solidFill>
                    <a:srgbClr val="C00000"/>
                  </a:solidFill>
                </a:rPr>
                <a:t>Aplicació:</a:t>
              </a:r>
            </a:p>
          </p:txBody>
        </p:sp>
        <p:sp>
          <p:nvSpPr>
            <p:cNvPr id="13" name="46 CuadroTexto"/>
            <p:cNvSpPr txBox="1"/>
            <p:nvPr/>
          </p:nvSpPr>
          <p:spPr>
            <a:xfrm>
              <a:off x="6499076" y="409446"/>
              <a:ext cx="1222649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b="0" dirty="0">
                  <a:solidFill>
                    <a:srgbClr val="C00000"/>
                  </a:solidFill>
                </a:rPr>
                <a:t>Versió Actual:</a:t>
              </a:r>
            </a:p>
          </p:txBody>
        </p:sp>
        <p:sp>
          <p:nvSpPr>
            <p:cNvPr id="14" name="47 CuadroTexto"/>
            <p:cNvSpPr txBox="1"/>
            <p:nvPr/>
          </p:nvSpPr>
          <p:spPr>
            <a:xfrm>
              <a:off x="6499076" y="617214"/>
              <a:ext cx="12226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b="0" dirty="0">
                  <a:solidFill>
                    <a:srgbClr val="C00000"/>
                  </a:solidFill>
                </a:rPr>
                <a:t>Quality Gate:</a:t>
              </a:r>
            </a:p>
          </p:txBody>
        </p:sp>
      </p:grpSp>
      <p:sp>
        <p:nvSpPr>
          <p:cNvPr id="16" name="Título 1"/>
          <p:cNvSpPr txBox="1">
            <a:spLocks/>
          </p:cNvSpPr>
          <p:nvPr/>
        </p:nvSpPr>
        <p:spPr bwMode="auto">
          <a:xfrm>
            <a:off x="476251" y="573088"/>
            <a:ext cx="597979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a-ES" dirty="0">
                <a:latin typeface="+mj-lt"/>
              </a:rPr>
              <a:t>Visió Quality Gates – Visió general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38091" y="2060848"/>
            <a:ext cx="2795446" cy="984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ca-ES" sz="1400" b="1" dirty="0"/>
              <a:t>Configuració de la quality gate: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ca-ES" sz="1100" b="1" dirty="0" err="1">
                <a:latin typeface="Calibri"/>
                <a:ea typeface="MS PGothic"/>
                <a:cs typeface="Calibri"/>
              </a:rPr>
              <a:t>Duplicated</a:t>
            </a:r>
            <a:r>
              <a:rPr lang="ca-ES" sz="1100" b="1" dirty="0">
                <a:latin typeface="Calibri"/>
                <a:ea typeface="MS PGothic"/>
                <a:cs typeface="Calibri"/>
              </a:rPr>
              <a:t> </a:t>
            </a:r>
            <a:r>
              <a:rPr lang="ca-ES" sz="1100" b="1" dirty="0" err="1">
                <a:latin typeface="Calibri"/>
                <a:ea typeface="MS PGothic"/>
                <a:cs typeface="Calibri"/>
              </a:rPr>
              <a:t>Lines</a:t>
            </a:r>
            <a:r>
              <a:rPr lang="ca-ES" sz="1100" b="1" dirty="0">
                <a:latin typeface="Calibri"/>
                <a:ea typeface="MS PGothic"/>
                <a:cs typeface="Calibri"/>
              </a:rPr>
              <a:t> on </a:t>
            </a:r>
            <a:r>
              <a:rPr lang="ca-ES" sz="1100" b="1" dirty="0" err="1">
                <a:latin typeface="Calibri"/>
                <a:ea typeface="MS PGothic"/>
                <a:cs typeface="Calibri"/>
              </a:rPr>
              <a:t>new</a:t>
            </a:r>
            <a:r>
              <a:rPr lang="ca-ES" sz="1100" b="1" dirty="0">
                <a:latin typeface="Calibri"/>
                <a:ea typeface="MS PGothic"/>
                <a:cs typeface="Calibri"/>
              </a:rPr>
              <a:t> </a:t>
            </a:r>
            <a:r>
              <a:rPr lang="ca-ES" sz="1100" b="1" dirty="0" err="1">
                <a:latin typeface="Calibri"/>
                <a:ea typeface="MS PGothic"/>
                <a:cs typeface="Calibri"/>
              </a:rPr>
              <a:t>code</a:t>
            </a:r>
            <a:r>
              <a:rPr lang="ca-ES" sz="1100" b="1" dirty="0">
                <a:latin typeface="Calibri"/>
                <a:ea typeface="MS PGothic"/>
                <a:cs typeface="Calibri"/>
              </a:rPr>
              <a:t> (%) </a:t>
            </a:r>
            <a:r>
              <a:rPr lang="ca-ES" sz="1100" dirty="0">
                <a:latin typeface="Calibri"/>
                <a:ea typeface="MS PGothic"/>
                <a:cs typeface="Calibri"/>
              </a:rPr>
              <a:t>– és més gran que el 10%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ca-ES" sz="1100" b="1" dirty="0"/>
              <a:t>New Blocker issues </a:t>
            </a:r>
            <a:r>
              <a:rPr lang="ca-ES" sz="1100" dirty="0"/>
              <a:t>– és més gran que 0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ca-ES" sz="1100" b="1" dirty="0"/>
              <a:t>New Critical issues </a:t>
            </a:r>
            <a:r>
              <a:rPr lang="ca-ES" sz="1100" dirty="0"/>
              <a:t>– és més gran que 0</a:t>
            </a:r>
          </a:p>
        </p:txBody>
      </p:sp>
      <p:pic>
        <p:nvPicPr>
          <p:cNvPr id="15" name="Imagen 1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0471DA7-31EA-4B10-B025-9EB4D0AE34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1212904"/>
            <a:ext cx="4419477" cy="2376264"/>
          </a:xfrm>
          <a:prstGeom prst="rect">
            <a:avLst/>
          </a:prstGeom>
        </p:spPr>
      </p:pic>
      <p:pic>
        <p:nvPicPr>
          <p:cNvPr id="17" name="Imagen 16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BCA4921-655F-4A6D-AA04-241E433E7D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3722572"/>
            <a:ext cx="4465075" cy="2391464"/>
          </a:xfrm>
          <a:prstGeom prst="rect">
            <a:avLst/>
          </a:prstGeom>
        </p:spPr>
      </p:pic>
      <p:pic>
        <p:nvPicPr>
          <p:cNvPr id="18" name="Imagen 17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B32C7BE8-3148-4520-8DBE-486185D98E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773" y="1174556"/>
            <a:ext cx="2422843" cy="4990748"/>
          </a:xfrm>
          <a:prstGeom prst="rect">
            <a:avLst/>
          </a:prstGeom>
        </p:spPr>
      </p:pic>
      <p:pic>
        <p:nvPicPr>
          <p:cNvPr id="19" name="Imatge 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57" y="6160303"/>
            <a:ext cx="6133682" cy="53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499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AAC01A1-7D06-40E4-996E-654CE55E479B}" type="slidenum">
              <a:rPr lang="ca-ES" altLang="ca-ES" smtClean="0"/>
              <a:pPr>
                <a:defRPr/>
              </a:pPr>
              <a:t>4</a:t>
            </a:fld>
            <a:endParaRPr lang="ca-ES" altLang="ca-ES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>
                <a:latin typeface="+mj-lt"/>
              </a:rPr>
              <a:t>Detall dels resultats i evolució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11424" y="4077072"/>
            <a:ext cx="449916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ca-ES" sz="1400" b="1" dirty="0">
                <a:latin typeface="Calibri"/>
                <a:ea typeface="MS PGothic"/>
                <a:cs typeface="Calibri"/>
              </a:rPr>
              <a:t>* </a:t>
            </a:r>
            <a:r>
              <a:rPr lang="ca-ES" sz="1400" dirty="0">
                <a:latin typeface="Calibri"/>
                <a:ea typeface="MS PGothic"/>
                <a:cs typeface="Calibri"/>
              </a:rPr>
              <a:t>És l’acumulatiu dels errors del codi actual. </a:t>
            </a:r>
            <a:endParaRPr lang="ca-ES" sz="1400" b="1" dirty="0">
              <a:cs typeface="Calibri" panose="020F0502020204030204" pitchFamily="34" charset="0"/>
            </a:endParaRPr>
          </a:p>
          <a:p>
            <a:r>
              <a:rPr lang="ca-ES" sz="1400" dirty="0">
                <a:latin typeface="Calibri"/>
                <a:ea typeface="MS PGothic"/>
                <a:cs typeface="Calibri"/>
              </a:rPr>
              <a:t>** Respecte la versió anterior.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11424" y="1470001"/>
            <a:ext cx="4499160" cy="360040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Acumulat</a:t>
            </a:r>
            <a:endParaRPr lang="ca-ES">
              <a:cs typeface="Calibri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023992" y="1470001"/>
            <a:ext cx="5400600" cy="360040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Evolució</a:t>
            </a:r>
            <a:endParaRPr lang="ca-ES">
              <a:cs typeface="Calibri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63902"/>
              </p:ext>
            </p:extLst>
          </p:nvPr>
        </p:nvGraphicFramePr>
        <p:xfrm>
          <a:off x="911424" y="2160631"/>
          <a:ext cx="4499160" cy="16627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360632396"/>
                    </a:ext>
                  </a:extLst>
                </a:gridCol>
                <a:gridCol w="791552">
                  <a:extLst>
                    <a:ext uri="{9D8B030D-6E8A-4147-A177-3AD203B41FA5}">
                      <a16:colId xmlns:a16="http://schemas.microsoft.com/office/drawing/2014/main" val="2592219317"/>
                    </a:ext>
                  </a:extLst>
                </a:gridCol>
                <a:gridCol w="864632">
                  <a:extLst>
                    <a:ext uri="{9D8B030D-6E8A-4147-A177-3AD203B41FA5}">
                      <a16:colId xmlns:a16="http://schemas.microsoft.com/office/drawing/2014/main" val="414999651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70706743"/>
                    </a:ext>
                  </a:extLst>
                </a:gridCol>
                <a:gridCol w="1042776">
                  <a:extLst>
                    <a:ext uri="{9D8B030D-6E8A-4147-A177-3AD203B41FA5}">
                      <a16:colId xmlns:a16="http://schemas.microsoft.com/office/drawing/2014/main" val="1319065267"/>
                    </a:ext>
                  </a:extLst>
                </a:gridCol>
              </a:tblGrid>
              <a:tr h="5878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Característica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Versió Inicial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Versió Anterior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Versió</a:t>
                      </a:r>
                    </a:p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Actual*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 err="1">
                          <a:effectLst/>
                        </a:rPr>
                        <a:t>Increment</a:t>
                      </a:r>
                      <a:r>
                        <a:rPr lang="es-ES" sz="1200" u="none" strike="noStrike" dirty="0">
                          <a:effectLst/>
                        </a:rPr>
                        <a:t> de </a:t>
                      </a:r>
                      <a:r>
                        <a:rPr lang="es-ES" sz="1200" u="none" strike="noStrike" dirty="0" err="1">
                          <a:effectLst/>
                        </a:rPr>
                        <a:t>codi</a:t>
                      </a:r>
                      <a:r>
                        <a:rPr lang="es-ES" sz="1200" u="none" strike="noStrike" dirty="0">
                          <a:effectLst/>
                        </a:rPr>
                        <a:t> actual**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101953"/>
                  </a:ext>
                </a:extLst>
              </a:tr>
              <a:tr h="3695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Blocker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1162453"/>
                  </a:ext>
                </a:extLst>
              </a:tr>
              <a:tr h="352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Critical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0</a:t>
                      </a:r>
                      <a:endParaRPr lang="es-ES" sz="1200" b="1" i="0" u="none" strike="noStrike" dirty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7915581"/>
                  </a:ext>
                </a:extLst>
              </a:tr>
              <a:tr h="352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Duplicats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66,60%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66,70%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effectLst/>
                        </a:rPr>
                        <a:t>66,30%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14,20</a:t>
                      </a:r>
                      <a:r>
                        <a:rPr lang="es-E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6949405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903271421"/>
              </p:ext>
            </p:extLst>
          </p:nvPr>
        </p:nvGraphicFramePr>
        <p:xfrm>
          <a:off x="6023992" y="1890959"/>
          <a:ext cx="5400600" cy="384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Imatg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57" y="6160303"/>
            <a:ext cx="6133682" cy="53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04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ol 1">
            <a:extLst>
              <a:ext uri="{FF2B5EF4-FFF2-40B4-BE49-F238E27FC236}">
                <a16:creationId xmlns:a16="http://schemas.microsoft.com/office/drawing/2014/main" id="{0C96B7D1-D3A9-431E-A27F-68921966F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3290888"/>
            <a:ext cx="7772400" cy="1252537"/>
          </a:xfrm>
        </p:spPr>
        <p:txBody>
          <a:bodyPr/>
          <a:lstStyle/>
          <a:p>
            <a:pPr eaLnBrk="1" hangingPunct="1"/>
            <a:r>
              <a:rPr lang="ca-ES" altLang="ca-ES" dirty="0">
                <a:latin typeface="+mj-lt"/>
              </a:rPr>
              <a:t>gencat.cat</a:t>
            </a:r>
          </a:p>
        </p:txBody>
      </p:sp>
      <p:pic>
        <p:nvPicPr>
          <p:cNvPr id="28675" name="Imagen 4">
            <a:extLst>
              <a:ext uri="{FF2B5EF4-FFF2-40B4-BE49-F238E27FC236}">
                <a16:creationId xmlns:a16="http://schemas.microsoft.com/office/drawing/2014/main" id="{33119D61-852C-462B-9FC1-3F39324B8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76250"/>
            <a:ext cx="352901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tg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57" y="6160303"/>
            <a:ext cx="6133682" cy="5365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D5D99902CCD5429641454E028C7866" ma:contentTypeVersion="12" ma:contentTypeDescription="Crear nuevo documento." ma:contentTypeScope="" ma:versionID="ac4ddf90df31a0ec5bf435c9cfeef50f">
  <xsd:schema xmlns:xsd="http://www.w3.org/2001/XMLSchema" xmlns:xs="http://www.w3.org/2001/XMLSchema" xmlns:p="http://schemas.microsoft.com/office/2006/metadata/properties" xmlns:ns2="2ac7b8ea-2424-48a8-b8e5-cbe127afa190" xmlns:ns3="c6045abd-28df-4e5e-9448-cf868098c072" targetNamespace="http://schemas.microsoft.com/office/2006/metadata/properties" ma:root="true" ma:fieldsID="3b7b540a8d08184fc6c888c638c658e3" ns2:_="" ns3:_="">
    <xsd:import namespace="2ac7b8ea-2424-48a8-b8e5-cbe127afa190"/>
    <xsd:import namespace="c6045abd-28df-4e5e-9448-cf868098c0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7b8ea-2424-48a8-b8e5-cbe127afa1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Etiquetas de imagen" ma:readOnly="false" ma:fieldId="{5cf76f15-5ced-4ddc-b409-7134ff3c332f}" ma:taxonomyMulti="true" ma:sspId="d19f90c4-00d9-45b7-bc62-04f95cbe7a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45abd-28df-4e5e-9448-cf868098c07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8bac9fa-7876-4373-a476-b8cbedbf392e}" ma:internalName="TaxCatchAll" ma:showField="CatchAllData" ma:web="c6045abd-28df-4e5e-9448-cf868098c0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c7b8ea-2424-48a8-b8e5-cbe127afa190">
      <Terms xmlns="http://schemas.microsoft.com/office/infopath/2007/PartnerControls"/>
    </lcf76f155ced4ddcb4097134ff3c332f>
    <TaxCatchAll xmlns="c6045abd-28df-4e5e-9448-cf868098c07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FA8BD87-ADDB-4FBD-8DA1-93BE5476AD02}"/>
</file>

<file path=customXml/itemProps2.xml><?xml version="1.0" encoding="utf-8"?>
<ds:datastoreItem xmlns:ds="http://schemas.openxmlformats.org/officeDocument/2006/customXml" ds:itemID="{855FB044-5555-4C73-8444-3E49F9845BD6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659d5db5-e520-41ab-8765-5dbbaffa9098"/>
    <ds:schemaRef ds:uri="http://purl.org/dc/dcmitype/"/>
    <ds:schemaRef ds:uri="1ef81f19-cf85-4969-882d-e6a4ea0150e1"/>
    <ds:schemaRef ds:uri="c07a89e8-4733-4b5d-8b8a-f94b86cdb07b"/>
    <ds:schemaRef ds:uri="2ac7b8ea-2424-48a8-b8e5-cbe127afa190"/>
    <ds:schemaRef ds:uri="c6045abd-28df-4e5e-9448-cf868098c072"/>
  </ds:schemaRefs>
</ds:datastoreItem>
</file>

<file path=customXml/itemProps3.xml><?xml version="1.0" encoding="utf-8"?>
<ds:datastoreItem xmlns:ds="http://schemas.openxmlformats.org/officeDocument/2006/customXml" ds:itemID="{FE39D7BD-9881-425D-9BC8-45837AE117E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ACEEF36-CE86-4BAB-9AF8-06820409300E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616</Words>
  <Application>Microsoft Office PowerPoint</Application>
  <PresentationFormat>Panorámica</PresentationFormat>
  <Paragraphs>70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Wingdings</vt:lpstr>
      <vt:lpstr>Wingdings 2</vt:lpstr>
      <vt:lpstr>Tema de l'Office</vt:lpstr>
      <vt:lpstr>Presentación de PowerPoint</vt:lpstr>
      <vt:lpstr>Detall dels resultats i evolució</vt:lpstr>
      <vt:lpstr>Presentación de PowerPoint</vt:lpstr>
      <vt:lpstr>Detall dels resultats i evolució</vt:lpstr>
      <vt:lpstr>gencat.cat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.</dc:creator>
  <cp:lastModifiedBy>LOPEZ SERRANO Marc</cp:lastModifiedBy>
  <cp:revision>284</cp:revision>
  <cp:lastPrinted>2011-04-20T15:22:35Z</cp:lastPrinted>
  <dcterms:created xsi:type="dcterms:W3CDTF">2011-04-15T10:08:09Z</dcterms:created>
  <dcterms:modified xsi:type="dcterms:W3CDTF">2023-11-21T16:38:51Z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pusContingutDocTaxHTField0">
    <vt:lpwstr>Presentació|a3083dd0-a305-43f6-8a5a-81412d427f41</vt:lpwstr>
  </property>
  <property fmtid="{D5CDD505-2E9C-101B-9397-08002B2CF9AE}" pid="3" name="PublicObjectiuDocTaxHTField0">
    <vt:lpwstr>CTTI|ba1d1ce9-998c-46e6-a87f-04e07fd6e879</vt:lpwstr>
  </property>
  <property fmtid="{D5CDD505-2E9C-101B-9397-08002B2CF9AE}" pid="4" name="DescripcioDocPorTIC">
    <vt:lpwstr>Plantilla PowerPoint per a presentacions CTTI en format 16:9</vt:lpwstr>
  </property>
  <property fmtid="{D5CDD505-2E9C-101B-9397-08002B2CF9AE}" pid="5" name="TematicaDocTaxHTField0">
    <vt:lpwstr>Metodologia / Estàndard|8de6f34e-319c-4c0c-94e5-dd8cc2d7de18</vt:lpwstr>
  </property>
  <property fmtid="{D5CDD505-2E9C-101B-9397-08002B2CF9AE}" pid="6" name="AutorDocPorTIC">
    <vt:lpwstr>AUTOR PORTIC 1</vt:lpwstr>
  </property>
  <property fmtid="{D5CDD505-2E9C-101B-9397-08002B2CF9AE}" pid="7" name="TematicaDoc">
    <vt:lpwstr>4;#Metodologia / Estàndard|8de6f34e-319c-4c0c-94e5-dd8cc2d7de18</vt:lpwstr>
  </property>
  <property fmtid="{D5CDD505-2E9C-101B-9397-08002B2CF9AE}" pid="8" name="PublicObjectiuDoc">
    <vt:lpwstr>44;#CTTI|ba1d1ce9-998c-46e6-a87f-04e07fd6e879</vt:lpwstr>
  </property>
  <property fmtid="{D5CDD505-2E9C-101B-9397-08002B2CF9AE}" pid="9" name="TipusContingutDoc">
    <vt:lpwstr>64;#Presentació|a3083dd0-a305-43f6-8a5a-81412d427f41</vt:lpwstr>
  </property>
  <property fmtid="{D5CDD505-2E9C-101B-9397-08002B2CF9AE}" pid="10" name="TaxCatchAll">
    <vt:lpwstr>4;#Metodologia / Estàndard|8de6f34e-319c-4c0c-94e5-dd8cc2d7de18;#44;#CTTI|ba1d1ce9-998c-46e6-a87f-04e07fd6e879;#64;#Presentació|a3083dd0-a305-43f6-8a5a-81412d427f41</vt:lpwstr>
  </property>
  <property fmtid="{D5CDD505-2E9C-101B-9397-08002B2CF9AE}" pid="11" name="DataContingutDocPorTIC">
    <vt:lpwstr/>
  </property>
  <property fmtid="{D5CDD505-2E9C-101B-9397-08002B2CF9AE}" pid="12" name="ContentTypeId">
    <vt:lpwstr>0x010100CCD5D99902CCD5429641454E028C7866</vt:lpwstr>
  </property>
  <property fmtid="{D5CDD505-2E9C-101B-9397-08002B2CF9AE}" pid="13" name="MediaServiceImageTags">
    <vt:lpwstr/>
  </property>
  <property fmtid="{D5CDD505-2E9C-101B-9397-08002B2CF9AE}" pid="14" name="MSIP_Label_0d7fb912-4521-4a7e-a4b8-c3318952056f_Enabled">
    <vt:lpwstr>true</vt:lpwstr>
  </property>
  <property fmtid="{D5CDD505-2E9C-101B-9397-08002B2CF9AE}" pid="15" name="MSIP_Label_0d7fb912-4521-4a7e-a4b8-c3318952056f_SetDate">
    <vt:lpwstr>2023-11-21T16:38:00Z</vt:lpwstr>
  </property>
  <property fmtid="{D5CDD505-2E9C-101B-9397-08002B2CF9AE}" pid="16" name="MSIP_Label_0d7fb912-4521-4a7e-a4b8-c3318952056f_Method">
    <vt:lpwstr>Privileged</vt:lpwstr>
  </property>
  <property fmtid="{D5CDD505-2E9C-101B-9397-08002B2CF9AE}" pid="17" name="MSIP_Label_0d7fb912-4521-4a7e-a4b8-c3318952056f_Name">
    <vt:lpwstr>Externo</vt:lpwstr>
  </property>
  <property fmtid="{D5CDD505-2E9C-101B-9397-08002B2CF9AE}" pid="18" name="MSIP_Label_0d7fb912-4521-4a7e-a4b8-c3318952056f_SiteId">
    <vt:lpwstr>8b87af7d-8647-4dc7-8df4-5f69a2011bb5</vt:lpwstr>
  </property>
  <property fmtid="{D5CDD505-2E9C-101B-9397-08002B2CF9AE}" pid="19" name="MSIP_Label_0d7fb912-4521-4a7e-a4b8-c3318952056f_ActionId">
    <vt:lpwstr>f5a72fa7-3eb9-4a96-80a6-84d1e4d9a89e</vt:lpwstr>
  </property>
  <property fmtid="{D5CDD505-2E9C-101B-9397-08002B2CF9AE}" pid="20" name="MSIP_Label_0d7fb912-4521-4a7e-a4b8-c3318952056f_ContentBits">
    <vt:lpwstr>0</vt:lpwstr>
  </property>
</Properties>
</file>