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5"/>
    <p:sldMasterId id="2147483760" r:id="rId6"/>
    <p:sldMasterId id="2147483779" r:id="rId7"/>
    <p:sldMasterId id="2147483786" r:id="rId8"/>
  </p:sldMasterIdLst>
  <p:notesMasterIdLst>
    <p:notesMasterId r:id="rId30"/>
  </p:notesMasterIdLst>
  <p:sldIdLst>
    <p:sldId id="351" r:id="rId9"/>
    <p:sldId id="387" r:id="rId10"/>
    <p:sldId id="282" r:id="rId11"/>
    <p:sldId id="388" r:id="rId12"/>
    <p:sldId id="281" r:id="rId13"/>
    <p:sldId id="337" r:id="rId14"/>
    <p:sldId id="389" r:id="rId15"/>
    <p:sldId id="390" r:id="rId16"/>
    <p:sldId id="361" r:id="rId17"/>
    <p:sldId id="391" r:id="rId18"/>
    <p:sldId id="392" r:id="rId19"/>
    <p:sldId id="393" r:id="rId20"/>
    <p:sldId id="377" r:id="rId21"/>
    <p:sldId id="394" r:id="rId22"/>
    <p:sldId id="308" r:id="rId23"/>
    <p:sldId id="309" r:id="rId24"/>
    <p:sldId id="310" r:id="rId25"/>
    <p:sldId id="311" r:id="rId26"/>
    <p:sldId id="312" r:id="rId27"/>
    <p:sldId id="314" r:id="rId28"/>
    <p:sldId id="274" r:id="rId29"/>
  </p:sldIdLst>
  <p:sldSz cx="12192000" cy="6858000"/>
  <p:notesSz cx="6858000" cy="12954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pos="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D8CBCB"/>
    <a:srgbClr val="ED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E154D-8BA4-F0AD-74F3-18B227DB5E6D}" v="202" dt="2024-11-05T10:42:32.6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663"/>
        <p:guide pos="347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 SALVADOR , ANA ISABEL" userId="S::airodriguez_ext@gencat.cat::d603ea20-4673-4cf5-b99d-e6dcfd36cd3f" providerId="AD" clId="Web-{704E154D-8BA4-F0AD-74F3-18B227DB5E6D}"/>
    <pc:docChg chg="modSld">
      <pc:chgData name="RODRIGUEZ  SALVADOR , ANA ISABEL" userId="S::airodriguez_ext@gencat.cat::d603ea20-4673-4cf5-b99d-e6dcfd36cd3f" providerId="AD" clId="Web-{704E154D-8BA4-F0AD-74F3-18B227DB5E6D}" dt="2024-11-05T10:42:32.210" v="179" actId="20577"/>
      <pc:docMkLst>
        <pc:docMk/>
      </pc:docMkLst>
      <pc:sldChg chg="modSp">
        <pc:chgData name="RODRIGUEZ  SALVADOR , ANA ISABEL" userId="S::airodriguez_ext@gencat.cat::d603ea20-4673-4cf5-b99d-e6dcfd36cd3f" providerId="AD" clId="Web-{704E154D-8BA4-F0AD-74F3-18B227DB5E6D}" dt="2024-11-05T10:11:24.310" v="45" actId="20577"/>
        <pc:sldMkLst>
          <pc:docMk/>
          <pc:sldMk cId="358529928" sldId="281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1:24.310" v="45" actId="20577"/>
          <ac:spMkLst>
            <pc:docMk/>
            <pc:sldMk cId="358529928" sldId="281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09:58.854" v="30" actId="14100"/>
        <pc:sldMkLst>
          <pc:docMk/>
          <pc:sldMk cId="1501838651" sldId="282"/>
        </pc:sldMkLst>
        <pc:spChg chg="mod">
          <ac:chgData name="RODRIGUEZ  SALVADOR , ANA ISABEL" userId="S::airodriguez_ext@gencat.cat::d603ea20-4673-4cf5-b99d-e6dcfd36cd3f" providerId="AD" clId="Web-{704E154D-8BA4-F0AD-74F3-18B227DB5E6D}" dt="2024-11-05T10:09:58.854" v="30" actId="14100"/>
          <ac:spMkLst>
            <pc:docMk/>
            <pc:sldMk cId="1501838651" sldId="282"/>
            <ac:spMk id="5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1:16.222" v="168" actId="20577"/>
        <pc:sldMkLst>
          <pc:docMk/>
          <pc:sldMk cId="252461738" sldId="308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1:16.222" v="168" actId="20577"/>
          <ac:spMkLst>
            <pc:docMk/>
            <pc:sldMk cId="252461738" sldId="308"/>
            <ac:spMk id="49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1:45.192" v="170" actId="20577"/>
        <pc:sldMkLst>
          <pc:docMk/>
          <pc:sldMk cId="1865907184" sldId="309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1:45.192" v="170" actId="20577"/>
          <ac:spMkLst>
            <pc:docMk/>
            <pc:sldMk cId="1865907184" sldId="309"/>
            <ac:spMk id="17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1:54.864" v="172" actId="20577"/>
        <pc:sldMkLst>
          <pc:docMk/>
          <pc:sldMk cId="1213947996" sldId="310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1:54.864" v="172" actId="20577"/>
          <ac:spMkLst>
            <pc:docMk/>
            <pc:sldMk cId="1213947996" sldId="310"/>
            <ac:spMk id="17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2:04.974" v="174" actId="20577"/>
        <pc:sldMkLst>
          <pc:docMk/>
          <pc:sldMk cId="2445934134" sldId="311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2:04.974" v="174" actId="20577"/>
          <ac:spMkLst>
            <pc:docMk/>
            <pc:sldMk cId="2445934134" sldId="311"/>
            <ac:spMk id="17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2:14.350" v="176" actId="20577"/>
        <pc:sldMkLst>
          <pc:docMk/>
          <pc:sldMk cId="1027829813" sldId="312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2:14.350" v="176" actId="20577"/>
          <ac:spMkLst>
            <pc:docMk/>
            <pc:sldMk cId="1027829813" sldId="312"/>
            <ac:spMk id="17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2:32.210" v="179" actId="20577"/>
        <pc:sldMkLst>
          <pc:docMk/>
          <pc:sldMk cId="2854404568" sldId="314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2:32.210" v="179" actId="20577"/>
          <ac:spMkLst>
            <pc:docMk/>
            <pc:sldMk cId="2854404568" sldId="314"/>
            <ac:spMk id="17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1:33.779" v="62" actId="20577"/>
        <pc:sldMkLst>
          <pc:docMk/>
          <pc:sldMk cId="2623746708" sldId="337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1:33.779" v="62" actId="20577"/>
          <ac:spMkLst>
            <pc:docMk/>
            <pc:sldMk cId="2623746708" sldId="337"/>
            <ac:spMk id="9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3:18.736" v="107" actId="20577"/>
        <pc:sldMkLst>
          <pc:docMk/>
          <pc:sldMk cId="1360900833" sldId="361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3:18.736" v="107" actId="20577"/>
          <ac:spMkLst>
            <pc:docMk/>
            <pc:sldMk cId="1360900833" sldId="361"/>
            <ac:spMk id="4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38:55.498" v="139" actId="20577"/>
        <pc:sldMkLst>
          <pc:docMk/>
          <pc:sldMk cId="3355805258" sldId="377"/>
        </pc:sldMkLst>
        <pc:spChg chg="mod">
          <ac:chgData name="RODRIGUEZ  SALVADOR , ANA ISABEL" userId="S::airodriguez_ext@gencat.cat::d603ea20-4673-4cf5-b99d-e6dcfd36cd3f" providerId="AD" clId="Web-{704E154D-8BA4-F0AD-74F3-18B227DB5E6D}" dt="2024-11-05T10:38:55.498" v="139" actId="20577"/>
          <ac:spMkLst>
            <pc:docMk/>
            <pc:sldMk cId="3355805258" sldId="377"/>
            <ac:spMk id="4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08:38.976" v="18" actId="14100"/>
        <pc:sldMkLst>
          <pc:docMk/>
          <pc:sldMk cId="3159486010" sldId="387"/>
        </pc:sldMkLst>
        <pc:spChg chg="mod">
          <ac:chgData name="RODRIGUEZ  SALVADOR , ANA ISABEL" userId="S::airodriguez_ext@gencat.cat::d603ea20-4673-4cf5-b99d-e6dcfd36cd3f" providerId="AD" clId="Web-{704E154D-8BA4-F0AD-74F3-18B227DB5E6D}" dt="2024-11-05T10:08:38.976" v="18" actId="14100"/>
          <ac:spMkLst>
            <pc:docMk/>
            <pc:sldMk cId="3159486010" sldId="387"/>
            <ac:spMk id="2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0:26.324" v="32" actId="20577"/>
        <pc:sldMkLst>
          <pc:docMk/>
          <pc:sldMk cId="508924115" sldId="388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0:26.324" v="32" actId="20577"/>
          <ac:spMkLst>
            <pc:docMk/>
            <pc:sldMk cId="508924115" sldId="388"/>
            <ac:spMk id="5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2:25.281" v="74" actId="20577"/>
        <pc:sldMkLst>
          <pc:docMk/>
          <pc:sldMk cId="2036132845" sldId="389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2:25.281" v="74" actId="20577"/>
          <ac:spMkLst>
            <pc:docMk/>
            <pc:sldMk cId="2036132845" sldId="389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3:00.501" v="85" actId="20577"/>
        <pc:sldMkLst>
          <pc:docMk/>
          <pc:sldMk cId="873921254" sldId="390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3:00.501" v="85" actId="20577"/>
          <ac:spMkLst>
            <pc:docMk/>
            <pc:sldMk cId="873921254" sldId="390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16:50.010" v="117" actId="14100"/>
        <pc:sldMkLst>
          <pc:docMk/>
          <pc:sldMk cId="2368792117" sldId="391"/>
        </pc:sldMkLst>
        <pc:spChg chg="mod">
          <ac:chgData name="RODRIGUEZ  SALVADOR , ANA ISABEL" userId="S::airodriguez_ext@gencat.cat::d603ea20-4673-4cf5-b99d-e6dcfd36cd3f" providerId="AD" clId="Web-{704E154D-8BA4-F0AD-74F3-18B227DB5E6D}" dt="2024-11-05T10:16:50.010" v="117" actId="14100"/>
          <ac:spMkLst>
            <pc:docMk/>
            <pc:sldMk cId="2368792117" sldId="391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36:30.430" v="124" actId="14100"/>
        <pc:sldMkLst>
          <pc:docMk/>
          <pc:sldMk cId="1252002081" sldId="392"/>
        </pc:sldMkLst>
        <pc:spChg chg="mod">
          <ac:chgData name="RODRIGUEZ  SALVADOR , ANA ISABEL" userId="S::airodriguez_ext@gencat.cat::d603ea20-4673-4cf5-b99d-e6dcfd36cd3f" providerId="AD" clId="Web-{704E154D-8BA4-F0AD-74F3-18B227DB5E6D}" dt="2024-11-05T10:36:30.430" v="124" actId="14100"/>
          <ac:spMkLst>
            <pc:docMk/>
            <pc:sldMk cId="1252002081" sldId="392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38:04.793" v="133" actId="14100"/>
        <pc:sldMkLst>
          <pc:docMk/>
          <pc:sldMk cId="3897852149" sldId="393"/>
        </pc:sldMkLst>
        <pc:spChg chg="mod">
          <ac:chgData name="RODRIGUEZ  SALVADOR , ANA ISABEL" userId="S::airodriguez_ext@gencat.cat::d603ea20-4673-4cf5-b99d-e6dcfd36cd3f" providerId="AD" clId="Web-{704E154D-8BA4-F0AD-74F3-18B227DB5E6D}" dt="2024-11-05T10:38:04.793" v="133" actId="14100"/>
          <ac:spMkLst>
            <pc:docMk/>
            <pc:sldMk cId="3897852149" sldId="393"/>
            <ac:spMk id="11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704E154D-8BA4-F0AD-74F3-18B227DB5E6D}" dt="2024-11-05T10:40:01.423" v="151" actId="14100"/>
        <pc:sldMkLst>
          <pc:docMk/>
          <pc:sldMk cId="1380335548" sldId="394"/>
        </pc:sldMkLst>
        <pc:spChg chg="mod">
          <ac:chgData name="RODRIGUEZ  SALVADOR , ANA ISABEL" userId="S::airodriguez_ext@gencat.cat::d603ea20-4673-4cf5-b99d-e6dcfd36cd3f" providerId="AD" clId="Web-{704E154D-8BA4-F0AD-74F3-18B227DB5E6D}" dt="2024-11-05T10:40:01.423" v="151" actId="14100"/>
          <ac:spMkLst>
            <pc:docMk/>
            <pc:sldMk cId="1380335548" sldId="394"/>
            <ac:spMk id="11" creationId="{00000000-0000-0000-0000-000000000000}"/>
          </ac:spMkLst>
        </pc:spChg>
      </pc:sldChg>
    </pc:docChg>
  </pc:docChgLst>
  <pc:docChgLst>
    <pc:chgData name="RODRIGUEZ  SALVADOR , ANA ISABEL" userId="S::airodriguez_ext@gencat.cat::d603ea20-4673-4cf5-b99d-e6dcfd36cd3f" providerId="AD" clId="Web-{4591AFA2-8D26-24C7-BB1A-27DB34565A79}"/>
    <pc:docChg chg="modSld">
      <pc:chgData name="RODRIGUEZ  SALVADOR , ANA ISABEL" userId="S::airodriguez_ext@gencat.cat::d603ea20-4673-4cf5-b99d-e6dcfd36cd3f" providerId="AD" clId="Web-{4591AFA2-8D26-24C7-BB1A-27DB34565A79}" dt="2024-10-31T10:55:21.741" v="92" actId="20577"/>
      <pc:docMkLst>
        <pc:docMk/>
      </pc:docMkLst>
      <pc:sldChg chg="modSp">
        <pc:chgData name="RODRIGUEZ  SALVADOR , ANA ISABEL" userId="S::airodriguez_ext@gencat.cat::d603ea20-4673-4cf5-b99d-e6dcfd36cd3f" providerId="AD" clId="Web-{4591AFA2-8D26-24C7-BB1A-27DB34565A79}" dt="2024-10-31T10:55:21.741" v="92" actId="20577"/>
        <pc:sldMkLst>
          <pc:docMk/>
          <pc:sldMk cId="2368792117" sldId="391"/>
        </pc:sldMkLst>
        <pc:spChg chg="mod">
          <ac:chgData name="RODRIGUEZ  SALVADOR , ANA ISABEL" userId="S::airodriguez_ext@gencat.cat::d603ea20-4673-4cf5-b99d-e6dcfd36cd3f" providerId="AD" clId="Web-{4591AFA2-8D26-24C7-BB1A-27DB34565A79}" dt="2024-10-31T10:55:21.741" v="92" actId="20577"/>
          <ac:spMkLst>
            <pc:docMk/>
            <pc:sldMk cId="2368792117" sldId="391"/>
            <ac:spMk id="4" creationId="{00000000-0000-0000-0000-000000000000}"/>
          </ac:spMkLst>
        </pc:spChg>
        <pc:spChg chg="mod">
          <ac:chgData name="RODRIGUEZ  SALVADOR , ANA ISABEL" userId="S::airodriguez_ext@gencat.cat::d603ea20-4673-4cf5-b99d-e6dcfd36cd3f" providerId="AD" clId="Web-{4591AFA2-8D26-24C7-BB1A-27DB34565A79}" dt="2024-10-31T10:54:03.567" v="25" actId="20577"/>
          <ac:spMkLst>
            <pc:docMk/>
            <pc:sldMk cId="2368792117" sldId="391"/>
            <ac:spMk id="10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4591AFA2-8D26-24C7-BB1A-27DB34565A79}" dt="2024-10-31T10:55:15.553" v="91" actId="20577"/>
        <pc:sldMkLst>
          <pc:docMk/>
          <pc:sldMk cId="1252002081" sldId="392"/>
        </pc:sldMkLst>
        <pc:spChg chg="mod">
          <ac:chgData name="RODRIGUEZ  SALVADOR , ANA ISABEL" userId="S::airodriguez_ext@gencat.cat::d603ea20-4673-4cf5-b99d-e6dcfd36cd3f" providerId="AD" clId="Web-{4591AFA2-8D26-24C7-BB1A-27DB34565A79}" dt="2024-10-31T10:55:15.553" v="91" actId="20577"/>
          <ac:spMkLst>
            <pc:docMk/>
            <pc:sldMk cId="1252002081" sldId="392"/>
            <ac:spMk id="4" creationId="{00000000-0000-0000-0000-000000000000}"/>
          </ac:spMkLst>
        </pc:spChg>
        <pc:spChg chg="mod">
          <ac:chgData name="RODRIGUEZ  SALVADOR , ANA ISABEL" userId="S::airodriguez_ext@gencat.cat::d603ea20-4673-4cf5-b99d-e6dcfd36cd3f" providerId="AD" clId="Web-{4591AFA2-8D26-24C7-BB1A-27DB34565A79}" dt="2024-10-31T10:54:22.067" v="45" actId="20577"/>
          <ac:spMkLst>
            <pc:docMk/>
            <pc:sldMk cId="1252002081" sldId="392"/>
            <ac:spMk id="10" creationId="{00000000-0000-0000-0000-000000000000}"/>
          </ac:spMkLst>
        </pc:spChg>
      </pc:sldChg>
      <pc:sldChg chg="modSp">
        <pc:chgData name="RODRIGUEZ  SALVADOR , ANA ISABEL" userId="S::airodriguez_ext@gencat.cat::d603ea20-4673-4cf5-b99d-e6dcfd36cd3f" providerId="AD" clId="Web-{4591AFA2-8D26-24C7-BB1A-27DB34565A79}" dt="2024-10-31T10:55:03.084" v="76" actId="20577"/>
        <pc:sldMkLst>
          <pc:docMk/>
          <pc:sldMk cId="3897852149" sldId="393"/>
        </pc:sldMkLst>
        <pc:spChg chg="mod">
          <ac:chgData name="RODRIGUEZ  SALVADOR , ANA ISABEL" userId="S::airodriguez_ext@gencat.cat::d603ea20-4673-4cf5-b99d-e6dcfd36cd3f" providerId="AD" clId="Web-{4591AFA2-8D26-24C7-BB1A-27DB34565A79}" dt="2024-10-31T10:55:03.084" v="76" actId="20577"/>
          <ac:spMkLst>
            <pc:docMk/>
            <pc:sldMk cId="3897852149" sldId="393"/>
            <ac:spMk id="4" creationId="{00000000-0000-0000-0000-000000000000}"/>
          </ac:spMkLst>
        </pc:spChg>
        <pc:spChg chg="mod">
          <ac:chgData name="RODRIGUEZ  SALVADOR , ANA ISABEL" userId="S::airodriguez_ext@gencat.cat::d603ea20-4673-4cf5-b99d-e6dcfd36cd3f" providerId="AD" clId="Web-{4591AFA2-8D26-24C7-BB1A-27DB34565A79}" dt="2024-10-31T10:54:35.052" v="57" actId="20577"/>
          <ac:spMkLst>
            <pc:docMk/>
            <pc:sldMk cId="3897852149" sldId="393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>
            <a:extLst>
              <a:ext uri="{FF2B5EF4-FFF2-40B4-BE49-F238E27FC236}">
                <a16:creationId xmlns:a16="http://schemas.microsoft.com/office/drawing/2014/main" id="{3B066BFF-E7B0-4614-BE4C-D1B7A3D45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D44F5158-2007-43E7-8E83-355FAA30BB0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918F67C-1A7B-4503-AE64-0C8A8C88E161}" type="datetimeFigureOut">
              <a:rPr lang="ca-ES" altLang="ca-ES"/>
              <a:pPr>
                <a:defRPr/>
              </a:pPr>
              <a:t>5/11/2024</a:t>
            </a:fld>
            <a:endParaRPr lang="ca-ES" altLang="ca-ES"/>
          </a:p>
        </p:txBody>
      </p:sp>
      <p:sp>
        <p:nvSpPr>
          <p:cNvPr id="4" name="Contenidor d'imatge de diapositiva 3">
            <a:extLst>
              <a:ext uri="{FF2B5EF4-FFF2-40B4-BE49-F238E27FC236}">
                <a16:creationId xmlns:a16="http://schemas.microsoft.com/office/drawing/2014/main" id="{30D41453-FF60-4919-9CD7-26F04518DA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>
            <a:extLst>
              <a:ext uri="{FF2B5EF4-FFF2-40B4-BE49-F238E27FC236}">
                <a16:creationId xmlns:a16="http://schemas.microsoft.com/office/drawing/2014/main" id="{6BB89D12-6708-4B5F-9086-DDB7B7F3F9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 noProof="0"/>
              <a:t>Feu clic aquí per editar estils</a:t>
            </a:r>
          </a:p>
          <a:p>
            <a:pPr lvl="1"/>
            <a:r>
              <a:rPr lang="ca-ES" altLang="ca-ES" noProof="0"/>
              <a:t>Segon nivell</a:t>
            </a:r>
          </a:p>
          <a:p>
            <a:pPr lvl="2"/>
            <a:r>
              <a:rPr lang="ca-ES" altLang="ca-ES" noProof="0"/>
              <a:t>Tercer nivell</a:t>
            </a:r>
          </a:p>
          <a:p>
            <a:pPr lvl="3"/>
            <a:r>
              <a:rPr lang="ca-ES" altLang="ca-ES" noProof="0"/>
              <a:t>Quart nivell</a:t>
            </a:r>
          </a:p>
          <a:p>
            <a:pPr lvl="4"/>
            <a:r>
              <a:rPr lang="ca-ES" altLang="ca-ES" noProof="0"/>
              <a:t>Cinquè nivell</a:t>
            </a:r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73DBFF6-162C-4CF7-AD18-CC0F5A8483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D2CF2EA8-26EE-45B0-8315-77E064575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CC01AB0-F8A8-499A-A88F-0B42910BDB7E}" type="slidenum">
              <a:rPr lang="ca-ES" altLang="ca-ES"/>
              <a:pPr>
                <a:defRPr/>
              </a:pPr>
              <a:t>‹#›</a:t>
            </a:fld>
            <a:endParaRPr lang="ca-ES" alt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C181-AD71-4E41-B926-A738AF06117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8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C181-AD71-4E41-B926-A738AF06117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81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C181-AD71-4E41-B926-A738AF06117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624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8C181-AD71-4E41-B926-A738AF06117E}" type="slidenum">
              <a:rPr kumimoji="0" lang="ca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a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 - Tanca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503713" y="4684112"/>
            <a:ext cx="7199087" cy="156566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/>
              <a:t>Adreça web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E217CD8D-70F1-8015-AB37-C56A380287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03714" y="3853497"/>
            <a:ext cx="7199086" cy="64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ca-ES"/>
              <a:t>Departament</a:t>
            </a:r>
            <a:br>
              <a:rPr lang="ca-ES"/>
            </a:br>
            <a:r>
              <a:rPr lang="ca-ES"/>
              <a:t>Organisme</a:t>
            </a:r>
          </a:p>
        </p:txBody>
      </p:sp>
      <p:sp>
        <p:nvSpPr>
          <p:cNvPr id="6" name="Contenidor de contingut 2">
            <a:extLst>
              <a:ext uri="{FF2B5EF4-FFF2-40B4-BE49-F238E27FC236}">
                <a16:creationId xmlns:a16="http://schemas.microsoft.com/office/drawing/2014/main" id="{E04276A6-7386-5231-4BD9-6DA411B3B02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2503713" y="5083029"/>
            <a:ext cx="7199087" cy="1955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ca-ES"/>
              <a:t>Correu electrònic</a:t>
            </a:r>
          </a:p>
        </p:txBody>
      </p:sp>
      <p:pic>
        <p:nvPicPr>
          <p:cNvPr id="7" name="Imat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671" y="2227995"/>
            <a:ext cx="4422657" cy="128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- Text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236367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1620372"/>
            <a:ext cx="5246154" cy="4489209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73064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- Dos columnes 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20372"/>
            <a:ext cx="5090809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31223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01395" y="1620372"/>
            <a:ext cx="5111345" cy="448921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401939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1 - Imat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7473" y="2010656"/>
            <a:ext cx="5256601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088" y="2010656"/>
            <a:ext cx="5246154" cy="407638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6496"/>
            <a:ext cx="10763986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155497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2 - Text 2/3 + Imat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7" y="2010656"/>
            <a:ext cx="6850437" cy="4098925"/>
          </a:xfrm>
          <a:prstGeom prst="rect">
            <a:avLst/>
          </a:prstGeom>
        </p:spPr>
        <p:txBody>
          <a:bodyPr lIns="0" r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75077" y="2010655"/>
            <a:ext cx="3493023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7" y="1278865"/>
            <a:ext cx="10768013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928110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3 - Imatge 1/3 +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59406" y="2010656"/>
            <a:ext cx="6816314" cy="4098925"/>
          </a:xfrm>
          <a:prstGeom prst="rect">
            <a:avLst/>
          </a:prstGeom>
        </p:spPr>
        <p:txBody>
          <a:bodyPr wrap="square"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9092" y="2010655"/>
            <a:ext cx="3527831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6C8B719-75BB-9642-FD5F-17E3D4BDE6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75632" cy="344488"/>
          </a:xfrm>
          <a:prstGeom prst="rect">
            <a:avLst/>
          </a:prstGeom>
        </p:spPr>
        <p:txBody>
          <a:bodyPr wrap="none"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8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47149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4 - Tr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855" y="2010656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32084" y="2010655"/>
            <a:ext cx="3527831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84313" y="2010656"/>
            <a:ext cx="3499027" cy="40989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0088" y="1278863"/>
            <a:ext cx="1078325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0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9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304673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5 - Quatre column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0334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328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5882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9831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D25A783D-2EE9-051A-6313-97ADE2126A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7" y="1278664"/>
            <a:ext cx="10791522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865140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6 - Quatre column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8826" y="1997110"/>
            <a:ext cx="2520000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8555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Contenidor d'imatge 5">
            <a:extLst>
              <a:ext uri="{FF2B5EF4-FFF2-40B4-BE49-F238E27FC236}">
                <a16:creationId xmlns:a16="http://schemas.microsoft.com/office/drawing/2014/main" id="{7E51CB8A-6F81-A6A3-7985-8FA4803E3D7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08011" y="1997109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Contenidor d'imatge 5">
            <a:extLst>
              <a:ext uri="{FF2B5EF4-FFF2-40B4-BE49-F238E27FC236}">
                <a16:creationId xmlns:a16="http://schemas.microsoft.com/office/drawing/2014/main" id="{B77EE090-3C70-99F3-3E59-0C372632AE8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58283" y="1997108"/>
            <a:ext cx="2520000" cy="40989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7C762D0F-A757-3090-2001-A8E4F04C266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0089" y="1278664"/>
            <a:ext cx="10778738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11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07332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7 - Imatge 2/3 + 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75078" y="1661160"/>
            <a:ext cx="3500642" cy="433323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51150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8 - Text 1/3 + Imatge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391" y="1638300"/>
            <a:ext cx="3527527" cy="4356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8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5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295202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1286539"/>
            <a:ext cx="10077525" cy="430071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</p:spTree>
    <p:extLst>
      <p:ext uri="{BB962C8B-B14F-4D97-AF65-F5344CB8AC3E}">
        <p14:creationId xmlns:p14="http://schemas.microsoft.com/office/powerpoint/2010/main" val="4002724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- Diapositiva de títol es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8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8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9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  <p:pic>
        <p:nvPicPr>
          <p:cNvPr id="4" name="Imatge 3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43" y="0"/>
            <a:ext cx="4651257" cy="559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041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- Diapositiva de títol +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'imatge 4"/>
          <p:cNvSpPr>
            <a:spLocks noGrp="1"/>
          </p:cNvSpPr>
          <p:nvPr>
            <p:ph type="pic" sz="quarter" idx="12" hasCustomPrompt="1"/>
          </p:nvPr>
        </p:nvSpPr>
        <p:spPr>
          <a:xfrm>
            <a:off x="7542259" y="0"/>
            <a:ext cx="4648153" cy="5600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ca-ES"/>
              <a:t>Feu clic a la icona per afegir la imatge</a:t>
            </a:r>
          </a:p>
        </p:txBody>
      </p:sp>
      <p:pic>
        <p:nvPicPr>
          <p:cNvPr id="13" name="Imatg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  <p:sp>
        <p:nvSpPr>
          <p:cNvPr id="10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11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0003" y="3094315"/>
            <a:ext cx="5006502" cy="6712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14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4339717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37450" y="0"/>
            <a:ext cx="465455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</a:p>
        </p:txBody>
      </p:sp>
      <p:sp>
        <p:nvSpPr>
          <p:cNvPr id="8" name="Contenidor de títol 1">
            <a:extLst>
              <a:ext uri="{FF2B5EF4-FFF2-40B4-BE49-F238E27FC236}">
                <a16:creationId xmlns:a16="http://schemas.microsoft.com/office/drawing/2014/main" id="{BA31D80E-908A-7D2D-22E2-2C53E565B2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0002" y="1987199"/>
            <a:ext cx="5006502" cy="996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/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9" name="Contenidor de text 2">
            <a:extLst>
              <a:ext uri="{FF2B5EF4-FFF2-40B4-BE49-F238E27FC236}">
                <a16:creationId xmlns:a16="http://schemas.microsoft.com/office/drawing/2014/main" id="{30BAE3E6-8753-E0DC-8AE1-597375831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0003" y="3094315"/>
            <a:ext cx="5006502" cy="6496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11" name="Contenidor de contingut 4">
            <a:extLst>
              <a:ext uri="{FF2B5EF4-FFF2-40B4-BE49-F238E27FC236}">
                <a16:creationId xmlns:a16="http://schemas.microsoft.com/office/drawing/2014/main" id="{F3F35D59-D4BB-2A03-9967-8A2A5D1AFF1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59529" y="3980657"/>
            <a:ext cx="5006975" cy="295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r>
              <a:rPr lang="ca-ES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29194251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4 - Diapositiva de títol imatge fons i esc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6723"/>
            <a:ext cx="12192000" cy="558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1996888"/>
            <a:ext cx="10072932" cy="47064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2682571"/>
            <a:ext cx="10072932" cy="4117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239969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/>
              <a:t>Feu clic per editar el text de la data</a:t>
            </a:r>
          </a:p>
        </p:txBody>
      </p:sp>
      <p:pic>
        <p:nvPicPr>
          <p:cNvPr id="8" name="Imatg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335" y="5998999"/>
            <a:ext cx="1825756" cy="46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10310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5 - Diapositiva de títol imatge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ca-ES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2" y="2312900"/>
            <a:ext cx="10086379" cy="47064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2" y="3008006"/>
            <a:ext cx="10086379" cy="3470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2" y="3571373"/>
            <a:ext cx="10086379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320459084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6 - Diapositiva de títol imatge, caixa i escut blan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idor d'imatge 10">
            <a:extLst>
              <a:ext uri="{FF2B5EF4-FFF2-40B4-BE49-F238E27FC236}">
                <a16:creationId xmlns:a16="http://schemas.microsoft.com/office/drawing/2014/main" id="{D5CA4FC3-E462-9DCB-21A7-A32DBBA7DB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</a:lstStyle>
          <a:p>
            <a:r>
              <a:rPr lang="ca-ES"/>
              <a:t>Feu clic a la icona per afegir una imatge</a:t>
            </a:r>
          </a:p>
        </p:txBody>
      </p:sp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1CA38451-AEE7-A386-50B1-70F786D18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233" y="2326330"/>
            <a:ext cx="10072932" cy="56477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ca-ES"/>
              <a:t>Feu clic aquí per editar el text del títol</a:t>
            </a:r>
          </a:p>
        </p:txBody>
      </p:sp>
      <p:sp>
        <p:nvSpPr>
          <p:cNvPr id="6" name="Contenidor de text 2">
            <a:extLst>
              <a:ext uri="{FF2B5EF4-FFF2-40B4-BE49-F238E27FC236}">
                <a16:creationId xmlns:a16="http://schemas.microsoft.com/office/drawing/2014/main" id="{33FB7BE7-CD1C-B7B0-C88D-49CF20AB09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233" y="3018737"/>
            <a:ext cx="10072932" cy="275781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20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a-ES"/>
              <a:t>Feu clic per editar el text del subtítol</a:t>
            </a:r>
          </a:p>
        </p:txBody>
      </p:sp>
      <p:sp>
        <p:nvSpPr>
          <p:cNvPr id="7" name="Contenidor de contingut 4">
            <a:extLst>
              <a:ext uri="{FF2B5EF4-FFF2-40B4-BE49-F238E27FC236}">
                <a16:creationId xmlns:a16="http://schemas.microsoft.com/office/drawing/2014/main" id="{4B90B0F4-DE9D-4D14-EDA1-422F7CA8E3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061233" y="3558932"/>
            <a:ext cx="10072932" cy="29585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666666"/>
                </a:solidFill>
              </a:defRPr>
            </a:lvl1pPr>
            <a:lvl2pPr>
              <a:defRPr sz="16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/>
              <a:t>Feu clic per editar el text de la data</a:t>
            </a:r>
          </a:p>
        </p:txBody>
      </p:sp>
    </p:spTree>
    <p:extLst>
      <p:ext uri="{BB962C8B-B14F-4D97-AF65-F5344CB8AC3E}">
        <p14:creationId xmlns:p14="http://schemas.microsoft.com/office/powerpoint/2010/main" val="119718327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 - 3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19150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1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19150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8096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8096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6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7638" y="3429000"/>
            <a:ext cx="2970688" cy="13913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7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17638" y="2680830"/>
            <a:ext cx="2970688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14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441227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2 - 4 pass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5236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5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5236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0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99855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1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99855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2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94474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 baseline="0"/>
            </a:lvl1pPr>
          </a:lstStyle>
          <a:p>
            <a:pPr lvl="0"/>
            <a:r>
              <a:rPr lang="ca-ES"/>
              <a:t>Feu clic per editar els estils del text del patró.</a:t>
            </a:r>
          </a:p>
          <a:p>
            <a:pPr lvl="0"/>
            <a:r>
              <a:rPr lang="ca-ES"/>
              <a:t>Empleneu de vermell el número en la diapositiva en la que expliqueu aquest pas.</a:t>
            </a:r>
          </a:p>
        </p:txBody>
      </p:sp>
      <p:sp>
        <p:nvSpPr>
          <p:cNvPr id="23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494474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28" name="Contenidor de text 3">
            <a:extLst>
              <a:ext uri="{FF2B5EF4-FFF2-40B4-BE49-F238E27FC236}">
                <a16:creationId xmlns:a16="http://schemas.microsoft.com/office/drawing/2014/main" id="{CDF7DA34-B446-14EE-CDCC-9DB55246A8B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289093" y="3407576"/>
            <a:ext cx="2008392" cy="2194638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29" name="Contenidor de text 3">
            <a:extLst>
              <a:ext uri="{FF2B5EF4-FFF2-40B4-BE49-F238E27FC236}">
                <a16:creationId xmlns:a16="http://schemas.microsoft.com/office/drawing/2014/main" id="{CF42262D-8FF0-7D52-62EB-C97414D601B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289093" y="2680830"/>
            <a:ext cx="2008392" cy="54076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18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el text</a:t>
            </a:r>
          </a:p>
        </p:txBody>
      </p:sp>
      <p:sp>
        <p:nvSpPr>
          <p:cNvPr id="1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2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302167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- Títol de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rgbClr val="3333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1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3 - Títol de secció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4655128" y="1731818"/>
            <a:ext cx="2881744" cy="993916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1056639" y="3161536"/>
            <a:ext cx="10077525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6" name="Connector recte 5"/>
          <p:cNvCxnSpPr/>
          <p:nvPr userDrawn="1"/>
        </p:nvCxnSpPr>
        <p:spPr>
          <a:xfrm>
            <a:off x="5008034" y="2929781"/>
            <a:ext cx="217593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2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4 - Títol de secció fons amb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00391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rgbClr val="CD3333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00392" y="2538955"/>
            <a:ext cx="4559299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333333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00391" y="2301130"/>
            <a:ext cx="94361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7" y="556261"/>
            <a:ext cx="5094323" cy="5387340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910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5 - Títol de secció amb imatge i fons verm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D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sz="quarter" idx="27" hasCustomPrompt="1"/>
          </p:nvPr>
        </p:nvSpPr>
        <p:spPr>
          <a:xfrm>
            <a:off x="719999" y="1109237"/>
            <a:ext cx="2379980" cy="993916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ca-ES"/>
              <a:t>0</a:t>
            </a:r>
          </a:p>
        </p:txBody>
      </p:sp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720000" y="2538955"/>
            <a:ext cx="4559300" cy="92001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Font typeface="+mj-lt"/>
              <a:buNone/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chemeClr val="bg1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cxnSp>
        <p:nvCxnSpPr>
          <p:cNvPr id="8" name="Connector recte 7"/>
          <p:cNvCxnSpPr/>
          <p:nvPr userDrawn="1"/>
        </p:nvCxnSpPr>
        <p:spPr>
          <a:xfrm>
            <a:off x="719999" y="2301130"/>
            <a:ext cx="94361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idor d'imatge 5"/>
          <p:cNvSpPr>
            <a:spLocks noGrp="1"/>
          </p:cNvSpPr>
          <p:nvPr>
            <p:ph type="pic" sz="quarter" idx="10"/>
          </p:nvPr>
        </p:nvSpPr>
        <p:spPr>
          <a:xfrm>
            <a:off x="6526176" y="542924"/>
            <a:ext cx="5124803" cy="541591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4521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6 - B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12424" y="662477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0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296001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7 -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DF49706-20D5-2B5C-DBC0-5530A632AC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1279860"/>
            <a:ext cx="1078266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2005781"/>
            <a:ext cx="10782666" cy="431390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 marL="0" indent="0">
              <a:lnSpc>
                <a:spcPct val="100000"/>
              </a:lnSpc>
              <a:buNone/>
              <a:defRPr baseline="0"/>
            </a:lvl2pPr>
          </a:lstStyle>
          <a:p>
            <a:r>
              <a:rPr lang="ca-ES"/>
              <a:t>Feu clic per editar els estils del text del patró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2053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8 - Text + Imatge + sub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0088" y="2010656"/>
            <a:ext cx="5236368" cy="40989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 marL="228600" indent="-228600">
              <a:lnSpc>
                <a:spcPct val="100000"/>
              </a:lnSpc>
              <a:defRPr/>
            </a:lvl2pPr>
            <a:lvl3pPr marL="625475" indent="-228600">
              <a:lnSpc>
                <a:spcPct val="100000"/>
              </a:lnSpc>
              <a:tabLst>
                <a:tab pos="625475" algn="l"/>
              </a:tabLst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'imatge 5">
            <a:extLst>
              <a:ext uri="{FF2B5EF4-FFF2-40B4-BE49-F238E27FC236}">
                <a16:creationId xmlns:a16="http://schemas.microsoft.com/office/drawing/2014/main" id="{385661AD-A871-86BF-572B-18CF6A53F1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7920" y="2010656"/>
            <a:ext cx="5246154" cy="4098925"/>
          </a:xfrm>
          <a:prstGeom prst="rect">
            <a:avLst/>
          </a:prstGeom>
        </p:spPr>
        <p:txBody>
          <a:bodyPr lIns="0" tIns="0" rIns="0" bIns="0"/>
          <a:lstStyle/>
          <a:p>
            <a:endParaRPr lang="ca-ES"/>
          </a:p>
        </p:txBody>
      </p:sp>
      <p:sp>
        <p:nvSpPr>
          <p:cNvPr id="5" name="Contenidor de text 3">
            <a:extLst>
              <a:ext uri="{FF2B5EF4-FFF2-40B4-BE49-F238E27FC236}">
                <a16:creationId xmlns:a16="http://schemas.microsoft.com/office/drawing/2014/main" id="{50AD77BE-8445-66D4-BD12-114E4494E8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0088" y="1278864"/>
            <a:ext cx="10763986" cy="344488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>
                <a:solidFill>
                  <a:srgbClr val="C00000"/>
                </a:solidFill>
              </a:defRPr>
            </a:lvl1pPr>
          </a:lstStyle>
          <a:p>
            <a:pPr lvl="0"/>
            <a:r>
              <a:rPr lang="ca-ES"/>
              <a:t>Feu clic per editar l’estil del subtítol</a:t>
            </a:r>
          </a:p>
        </p:txBody>
      </p:sp>
      <p:sp>
        <p:nvSpPr>
          <p:cNvPr id="9" name="Contenidor de text 15"/>
          <p:cNvSpPr>
            <a:spLocks noGrp="1"/>
          </p:cNvSpPr>
          <p:nvPr>
            <p:ph type="body" sz="quarter" idx="26" hasCustomPrompt="1"/>
          </p:nvPr>
        </p:nvSpPr>
        <p:spPr>
          <a:xfrm>
            <a:off x="700391" y="6628785"/>
            <a:ext cx="4835995" cy="1149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900" b="0">
                <a:solidFill>
                  <a:srgbClr val="666666"/>
                </a:solidFill>
              </a:defRPr>
            </a:lvl1pPr>
            <a:lvl2pPr marL="457200" indent="0">
              <a:buNone/>
              <a:defRPr sz="1000" b="1">
                <a:solidFill>
                  <a:schemeClr val="bg1"/>
                </a:solidFill>
              </a:defRPr>
            </a:lvl2pPr>
            <a:lvl3pPr marL="914400" indent="0">
              <a:buNone/>
              <a:defRPr sz="1000" b="1">
                <a:solidFill>
                  <a:schemeClr val="bg1"/>
                </a:solidFill>
              </a:defRPr>
            </a:lvl3pPr>
            <a:lvl4pPr marL="1371600" indent="0">
              <a:buNone/>
              <a:defRPr sz="1000" b="1">
                <a:solidFill>
                  <a:schemeClr val="bg1"/>
                </a:solidFill>
              </a:defRPr>
            </a:lvl4pPr>
            <a:lvl5pPr marL="1828800" indent="0">
              <a:buNone/>
              <a:defRPr sz="1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a-ES"/>
              <a:t>Fil d’Ariadna &gt; </a:t>
            </a:r>
            <a:r>
              <a:rPr lang="ca-ES" err="1"/>
              <a:t>Arial</a:t>
            </a:r>
            <a:r>
              <a:rPr lang="ca-ES"/>
              <a:t> &gt; cos 9 &gt; Títol de l’apartat de la presentació</a:t>
            </a:r>
          </a:p>
        </p:txBody>
      </p:sp>
      <p:sp>
        <p:nvSpPr>
          <p:cNvPr id="11" name="Títol 1"/>
          <p:cNvSpPr>
            <a:spLocks noGrp="1"/>
          </p:cNvSpPr>
          <p:nvPr>
            <p:ph type="title" hasCustomPrompt="1"/>
          </p:nvPr>
        </p:nvSpPr>
        <p:spPr>
          <a:xfrm>
            <a:off x="698976" y="660982"/>
            <a:ext cx="10759576" cy="428232"/>
          </a:xfrm>
          <a:prstGeom prst="rect">
            <a:avLst/>
          </a:prstGeo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ca-ES"/>
              <a:t>Feu clic aquí per editar l'estil del títol</a:t>
            </a:r>
          </a:p>
        </p:txBody>
      </p:sp>
    </p:spTree>
    <p:extLst>
      <p:ext uri="{BB962C8B-B14F-4D97-AF65-F5344CB8AC3E}">
        <p14:creationId xmlns:p14="http://schemas.microsoft.com/office/powerpoint/2010/main" val="133525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0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566DA6-0C95-44A8-5E50-C0BF80CC16D4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2" name="Contenidor de text 2">
            <a:extLst>
              <a:ext uri="{FF2B5EF4-FFF2-40B4-BE49-F238E27FC236}">
                <a16:creationId xmlns:a16="http://schemas.microsoft.com/office/drawing/2014/main" id="{D4457308-FF82-C17D-1E67-29D27B48A0F5}"/>
              </a:ext>
            </a:extLst>
          </p:cNvPr>
          <p:cNvSpPr txBox="1">
            <a:spLocks/>
          </p:cNvSpPr>
          <p:nvPr userDrawn="1"/>
        </p:nvSpPr>
        <p:spPr>
          <a:xfrm>
            <a:off x="9756471" y="6632065"/>
            <a:ext cx="1735138" cy="118031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9D511E-B694-2DCF-FE48-722408B85E2F}"/>
              </a:ext>
            </a:extLst>
          </p:cNvPr>
          <p:cNvSpPr/>
          <p:nvPr userDrawn="1"/>
        </p:nvSpPr>
        <p:spPr>
          <a:xfrm>
            <a:off x="0" y="6496217"/>
            <a:ext cx="12192000" cy="361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rgbClr val="35A02D"/>
              </a:solidFill>
            </a:endParaRP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066AE73A-31EB-A167-6E84-7D5300BE35E4}"/>
              </a:ext>
            </a:extLst>
          </p:cNvPr>
          <p:cNvSpPr txBox="1">
            <a:spLocks/>
          </p:cNvSpPr>
          <p:nvPr userDrawn="1"/>
        </p:nvSpPr>
        <p:spPr>
          <a:xfrm>
            <a:off x="9756471" y="6604072"/>
            <a:ext cx="1735138" cy="168030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5BF7D-2CCE-40BD-A62F-2E8977863C9F}" type="slidenum">
              <a:rPr lang="ca-ES" b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‹#›</a:t>
            </a:fld>
            <a:endParaRPr lang="ca-ES" b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64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eb.gencat.cat/ca/inici/" TargetMode="Externa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eb.gencat.cat/ca/inici/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endParaRPr lang="ca-ES"/>
          </a:p>
        </p:txBody>
      </p:sp>
      <p:sp>
        <p:nvSpPr>
          <p:cNvPr id="7" name="Contenidor de text 6"/>
          <p:cNvSpPr>
            <a:spLocks noGrp="1"/>
          </p:cNvSpPr>
          <p:nvPr>
            <p:ph type="body" sz="quarter" idx="10"/>
          </p:nvPr>
        </p:nvSpPr>
        <p:spPr/>
        <p:txBody>
          <a:bodyPr lIns="0" tIns="0" rIns="0" bIns="0"/>
          <a:lstStyle/>
          <a:p>
            <a:r>
              <a:rPr lang="ca-ES"/>
              <a:t>Subtítol de la presentació subtítol de la presentació </a:t>
            </a:r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1"/>
          </p:nvPr>
        </p:nvSpPr>
        <p:spPr/>
        <p:txBody>
          <a:bodyPr lIns="0" tIns="0" rIns="0" bIns="0"/>
          <a:lstStyle/>
          <a:p>
            <a:r>
              <a:rPr lang="ca-ES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87484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 wrap="none" lIns="0" tIns="0" rIns="0" bIns="0" anchor="t"/>
          <a:lstStyle/>
          <a:p>
            <a:r>
              <a:rPr lang="ca-ES"/>
              <a:t>Organització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xfrm>
            <a:off x="700391" y="6628785"/>
            <a:ext cx="5319215" cy="15213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Equip, rols i responsabilitats &gt; Organització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a-ES"/>
              <a:t>Equip, rols i responsabilitats</a:t>
            </a:r>
            <a:endParaRPr lang="es-ES"/>
          </a:p>
        </p:txBody>
      </p:sp>
      <p:grpSp>
        <p:nvGrpSpPr>
          <p:cNvPr id="2" name="Agrupa 43">
            <a:extLst>
              <a:ext uri="{FF2B5EF4-FFF2-40B4-BE49-F238E27FC236}">
                <a16:creationId xmlns:a16="http://schemas.microsoft.com/office/drawing/2014/main" id="{F3BB2949-47C3-4CC6-8A5F-35297BB9C542}"/>
              </a:ext>
            </a:extLst>
          </p:cNvPr>
          <p:cNvGrpSpPr>
            <a:grpSpLocks/>
          </p:cNvGrpSpPr>
          <p:nvPr/>
        </p:nvGrpSpPr>
        <p:grpSpPr bwMode="auto">
          <a:xfrm>
            <a:off x="2063552" y="1658356"/>
            <a:ext cx="7926387" cy="4538662"/>
            <a:chOff x="34629" y="1124744"/>
            <a:chExt cx="8576433" cy="4934915"/>
          </a:xfrm>
        </p:grpSpPr>
        <p:cxnSp>
          <p:nvCxnSpPr>
            <p:cNvPr id="3" name="Elbow Connector 26">
              <a:extLst>
                <a:ext uri="{FF2B5EF4-FFF2-40B4-BE49-F238E27FC236}">
                  <a16:creationId xmlns:a16="http://schemas.microsoft.com/office/drawing/2014/main" id="{6911B7C1-C86F-3D9A-B238-1363377091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298328" y="190393"/>
              <a:ext cx="12700" cy="6665706"/>
            </a:xfrm>
            <a:prstGeom prst="bentConnector3">
              <a:avLst>
                <a:gd name="adj1" fmla="val 1800000"/>
              </a:avLst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Rounded Rectangle 30">
              <a:extLst>
                <a:ext uri="{FF2B5EF4-FFF2-40B4-BE49-F238E27FC236}">
                  <a16:creationId xmlns:a16="http://schemas.microsoft.com/office/drawing/2014/main" id="{AF52F61C-8E61-297A-F16A-57809D6A128B}"/>
                </a:ext>
              </a:extLst>
            </p:cNvPr>
            <p:cNvSpPr/>
            <p:nvPr/>
          </p:nvSpPr>
          <p:spPr bwMode="auto">
            <a:xfrm>
              <a:off x="2469253" y="3523246"/>
              <a:ext cx="1656000" cy="504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&lt;Àrea&gt;</a:t>
              </a:r>
            </a:p>
          </p:txBody>
        </p:sp>
        <p:sp>
          <p:nvSpPr>
            <p:cNvPr id="6" name="Rounded Rectangle 31">
              <a:extLst>
                <a:ext uri="{FF2B5EF4-FFF2-40B4-BE49-F238E27FC236}">
                  <a16:creationId xmlns:a16="http://schemas.microsoft.com/office/drawing/2014/main" id="{C2DF25C3-C9BF-AEC0-6450-8FE5D335ABCB}"/>
                </a:ext>
              </a:extLst>
            </p:cNvPr>
            <p:cNvSpPr/>
            <p:nvPr/>
          </p:nvSpPr>
          <p:spPr bwMode="auto">
            <a:xfrm>
              <a:off x="4571133" y="3523246"/>
              <a:ext cx="1728000" cy="50400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&lt;Àrea&gt;</a:t>
              </a:r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F2ABE60A-CADF-D3F7-E1C4-44011EC9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487" y="1124744"/>
              <a:ext cx="2411639" cy="39527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ca-ES" altLang="ca-ES" sz="1100">
                  <a:solidFill>
                    <a:schemeClr val="bg1"/>
                  </a:solidFill>
                  <a:latin typeface="+mj-lt"/>
                </a:rPr>
                <a:t>&lt;Àmbit&gt;</a:t>
              </a:r>
            </a:p>
          </p:txBody>
        </p:sp>
        <p:grpSp>
          <p:nvGrpSpPr>
            <p:cNvPr id="8" name="Agrupa 3">
              <a:extLst>
                <a:ext uri="{FF2B5EF4-FFF2-40B4-BE49-F238E27FC236}">
                  <a16:creationId xmlns:a16="http://schemas.microsoft.com/office/drawing/2014/main" id="{D55C48ED-6FAC-7FD5-5923-48DF0F8286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1129" y="1720168"/>
              <a:ext cx="2470624" cy="504000"/>
              <a:chOff x="4264088" y="1395181"/>
              <a:chExt cx="3943886" cy="504000"/>
            </a:xfrm>
          </p:grpSpPr>
          <p:sp>
            <p:nvSpPr>
              <p:cNvPr id="116" name="Rounded Rectangle 26">
                <a:extLst>
                  <a:ext uri="{FF2B5EF4-FFF2-40B4-BE49-F238E27FC236}">
                    <a16:creationId xmlns:a16="http://schemas.microsoft.com/office/drawing/2014/main" id="{FE912676-DA4F-72FC-9B6D-66E80E83049F}"/>
                  </a:ext>
                </a:extLst>
              </p:cNvPr>
              <p:cNvSpPr/>
              <p:nvPr/>
            </p:nvSpPr>
            <p:spPr bwMode="auto">
              <a:xfrm>
                <a:off x="5334613" y="1395181"/>
                <a:ext cx="2873361" cy="50400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10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&lt;Àrea&gt;</a:t>
                </a:r>
              </a:p>
            </p:txBody>
          </p:sp>
          <p:cxnSp>
            <p:nvCxnSpPr>
              <p:cNvPr id="117" name="Elbow Connector 7">
                <a:extLst>
                  <a:ext uri="{FF2B5EF4-FFF2-40B4-BE49-F238E27FC236}">
                    <a16:creationId xmlns:a16="http://schemas.microsoft.com/office/drawing/2014/main" id="{DAF5C064-5524-24EA-1DB3-5E83EF5BA82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4264088" y="1524233"/>
                <a:ext cx="1070525" cy="122948"/>
              </a:xfrm>
              <a:prstGeom prst="bentConnector3">
                <a:avLst>
                  <a:gd name="adj1" fmla="val 1120"/>
                </a:avLst>
              </a:prstGeom>
              <a:noFill/>
              <a:ln w="9525" algn="ctr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8" name="Elbow Connector 21">
              <a:extLst>
                <a:ext uri="{FF2B5EF4-FFF2-40B4-BE49-F238E27FC236}">
                  <a16:creationId xmlns:a16="http://schemas.microsoft.com/office/drawing/2014/main" id="{F49265B3-16FC-13A6-D36C-EA3F1780CBD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3382801" y="1864183"/>
              <a:ext cx="1036102" cy="285525"/>
            </a:xfrm>
            <a:prstGeom prst="bentConnector3">
              <a:avLst>
                <a:gd name="adj1" fmla="val 880"/>
              </a:avLst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Rounded Rectangle 18">
              <a:extLst>
                <a:ext uri="{FF2B5EF4-FFF2-40B4-BE49-F238E27FC236}">
                  <a16:creationId xmlns:a16="http://schemas.microsoft.com/office/drawing/2014/main" id="{8421F81B-D3FD-A92E-ACDB-983318634A30}"/>
                </a:ext>
              </a:extLst>
            </p:cNvPr>
            <p:cNvSpPr/>
            <p:nvPr/>
          </p:nvSpPr>
          <p:spPr bwMode="auto">
            <a:xfrm>
              <a:off x="5081753" y="2356968"/>
              <a:ext cx="1800000" cy="801107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5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105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&lt;Àrea&gt;</a:t>
              </a:r>
            </a:p>
          </p:txBody>
        </p:sp>
        <p:cxnSp>
          <p:nvCxnSpPr>
            <p:cNvPr id="90" name="Elbow Connector 23">
              <a:extLst>
                <a:ext uri="{FF2B5EF4-FFF2-40B4-BE49-F238E27FC236}">
                  <a16:creationId xmlns:a16="http://schemas.microsoft.com/office/drawing/2014/main" id="{F3AFF77F-2F48-EB81-075F-CF2CBDF99F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227764" y="1903533"/>
              <a:ext cx="1037356" cy="670621"/>
            </a:xfrm>
            <a:prstGeom prst="bentConnector2">
              <a:avLst/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Elbow Connector 26">
              <a:extLst>
                <a:ext uri="{FF2B5EF4-FFF2-40B4-BE49-F238E27FC236}">
                  <a16:creationId xmlns:a16="http://schemas.microsoft.com/office/drawing/2014/main" id="{2F8CE2F8-7F35-58B1-92A6-BC6DE0D54B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V="1">
              <a:off x="4366193" y="2454306"/>
              <a:ext cx="12700" cy="2137880"/>
            </a:xfrm>
            <a:prstGeom prst="bentConnector3">
              <a:avLst>
                <a:gd name="adj1" fmla="val 1800000"/>
              </a:avLst>
            </a:prstGeom>
            <a:noFill/>
            <a:ln w="95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16 Conector recto">
              <a:extLst>
                <a:ext uri="{FF2B5EF4-FFF2-40B4-BE49-F238E27FC236}">
                  <a16:creationId xmlns:a16="http://schemas.microsoft.com/office/drawing/2014/main" id="{10C8E383-93E8-92FD-CC3A-4D41520AD404}"/>
                </a:ext>
              </a:extLst>
            </p:cNvPr>
            <p:cNvCxnSpPr>
              <a:cxnSpLocks noChangeShapeType="1"/>
              <a:stCxn id="7" idx="2"/>
            </p:cNvCxnSpPr>
            <p:nvPr/>
          </p:nvCxnSpPr>
          <p:spPr bwMode="auto">
            <a:xfrm flipH="1">
              <a:off x="4411130" y="1520744"/>
              <a:ext cx="1" cy="1780127"/>
            </a:xfrm>
            <a:prstGeom prst="line">
              <a:avLst/>
            </a:prstGeom>
            <a:noFill/>
            <a:ln w="22225" algn="ctr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93" name="Agrupa 1">
              <a:extLst>
                <a:ext uri="{FF2B5EF4-FFF2-40B4-BE49-F238E27FC236}">
                  <a16:creationId xmlns:a16="http://schemas.microsoft.com/office/drawing/2014/main" id="{D900599B-D173-BD42-8D6F-1E7831836A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2801" y="1896969"/>
              <a:ext cx="1841362" cy="844564"/>
              <a:chOff x="447342" y="943757"/>
              <a:chExt cx="1841362" cy="844564"/>
            </a:xfrm>
          </p:grpSpPr>
          <p:sp>
            <p:nvSpPr>
              <p:cNvPr id="113" name="Rounded Rectangle 27">
                <a:extLst>
                  <a:ext uri="{FF2B5EF4-FFF2-40B4-BE49-F238E27FC236}">
                    <a16:creationId xmlns:a16="http://schemas.microsoft.com/office/drawing/2014/main" id="{2D78D671-AAC1-0C1A-35F7-0EA87A5E0264}"/>
                  </a:ext>
                </a:extLst>
              </p:cNvPr>
              <p:cNvSpPr/>
              <p:nvPr/>
            </p:nvSpPr>
            <p:spPr bwMode="auto">
              <a:xfrm>
                <a:off x="447342" y="943757"/>
                <a:ext cx="1800000" cy="50548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10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&lt;Àrea&gt;</a:t>
                </a:r>
              </a:p>
            </p:txBody>
          </p:sp>
          <p:sp>
            <p:nvSpPr>
              <p:cNvPr id="114" name="QuadreDeText 7">
                <a:extLst>
                  <a:ext uri="{FF2B5EF4-FFF2-40B4-BE49-F238E27FC236}">
                    <a16:creationId xmlns:a16="http://schemas.microsoft.com/office/drawing/2014/main" id="{6BE23EF2-02BA-2775-2BFB-BE397311E8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034" y="1536875"/>
                <a:ext cx="1800141" cy="25201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defRPr/>
                </a:pPr>
                <a:r>
                  <a:rPr lang="ca-ES" altLang="ca-ES" sz="900">
                    <a:latin typeface="+mj-lt"/>
                  </a:rPr>
                  <a:t>&lt;Grup/Equip&gt;</a:t>
                </a:r>
              </a:p>
            </p:txBody>
          </p:sp>
          <p:sp>
            <p:nvSpPr>
              <p:cNvPr id="115" name="Rectangle 84">
                <a:extLst>
                  <a:ext uri="{FF2B5EF4-FFF2-40B4-BE49-F238E27FC236}">
                    <a16:creationId xmlns:a16="http://schemas.microsoft.com/office/drawing/2014/main" id="{710B378F-4BB9-87CD-BE91-E9BCDD43AAEA}"/>
                  </a:ext>
                </a:extLst>
              </p:cNvPr>
              <p:cNvSpPr/>
              <p:nvPr/>
            </p:nvSpPr>
            <p:spPr>
              <a:xfrm>
                <a:off x="483432" y="1411555"/>
                <a:ext cx="858838" cy="1702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&lt;Nom&gt;</a:t>
                </a:r>
              </a:p>
            </p:txBody>
          </p:sp>
        </p:grpSp>
        <p:grpSp>
          <p:nvGrpSpPr>
            <p:cNvPr id="94" name="Agrupa 19">
              <a:extLst>
                <a:ext uri="{FF2B5EF4-FFF2-40B4-BE49-F238E27FC236}">
                  <a16:creationId xmlns:a16="http://schemas.microsoft.com/office/drawing/2014/main" id="{D9DEF27F-FC7D-5973-7F50-537A23D342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29" y="3523246"/>
              <a:ext cx="2232248" cy="997074"/>
              <a:chOff x="416496" y="3075311"/>
              <a:chExt cx="2232248" cy="997074"/>
            </a:xfrm>
          </p:grpSpPr>
          <p:sp>
            <p:nvSpPr>
              <p:cNvPr id="109" name="Rounded Rectangle 29">
                <a:extLst>
                  <a:ext uri="{FF2B5EF4-FFF2-40B4-BE49-F238E27FC236}">
                    <a16:creationId xmlns:a16="http://schemas.microsoft.com/office/drawing/2014/main" id="{703C4561-A72A-BF77-597C-66AEA98C2D7A}"/>
                  </a:ext>
                </a:extLst>
              </p:cNvPr>
              <p:cNvSpPr/>
              <p:nvPr/>
            </p:nvSpPr>
            <p:spPr bwMode="auto">
              <a:xfrm>
                <a:off x="447342" y="3075311"/>
                <a:ext cx="1800000" cy="50400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10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&lt;Àrea&gt;</a:t>
                </a:r>
              </a:p>
            </p:txBody>
          </p:sp>
          <p:sp>
            <p:nvSpPr>
              <p:cNvPr id="110" name="QuadreDeText 119">
                <a:extLst>
                  <a:ext uri="{FF2B5EF4-FFF2-40B4-BE49-F238E27FC236}">
                    <a16:creationId xmlns:a16="http://schemas.microsoft.com/office/drawing/2014/main" id="{59EA40B3-F428-7EE8-8343-274A4959EF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496" y="3645699"/>
                <a:ext cx="1898049" cy="25028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ca-ES" altLang="ca-ES" sz="900">
                    <a:latin typeface="+mj-lt"/>
                  </a:rPr>
                  <a:t>&lt;Grup&gt;</a:t>
                </a:r>
              </a:p>
            </p:txBody>
          </p:sp>
          <p:sp>
            <p:nvSpPr>
              <p:cNvPr id="111" name="Rectangle 84">
                <a:extLst>
                  <a:ext uri="{FF2B5EF4-FFF2-40B4-BE49-F238E27FC236}">
                    <a16:creationId xmlns:a16="http://schemas.microsoft.com/office/drawing/2014/main" id="{9B907820-84B8-BDA5-458E-FC23037812F8}"/>
                  </a:ext>
                </a:extLst>
              </p:cNvPr>
              <p:cNvSpPr/>
              <p:nvPr/>
            </p:nvSpPr>
            <p:spPr>
              <a:xfrm>
                <a:off x="1712640" y="3902126"/>
                <a:ext cx="936104" cy="1702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&lt;Nom&gt;</a:t>
                </a:r>
              </a:p>
            </p:txBody>
          </p:sp>
          <p:sp>
            <p:nvSpPr>
              <p:cNvPr id="112" name="Rectangle 84">
                <a:extLst>
                  <a:ext uri="{FF2B5EF4-FFF2-40B4-BE49-F238E27FC236}">
                    <a16:creationId xmlns:a16="http://schemas.microsoft.com/office/drawing/2014/main" id="{1E7C4DC4-B6E2-EF48-EA22-D77C99318A25}"/>
                  </a:ext>
                </a:extLst>
              </p:cNvPr>
              <p:cNvSpPr/>
              <p:nvPr/>
            </p:nvSpPr>
            <p:spPr>
              <a:xfrm>
                <a:off x="416496" y="3478492"/>
                <a:ext cx="858838" cy="1702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&lt;Nom </a:t>
                </a:r>
                <a:r>
                  <a:rPr lang="ca-ES" sz="900" b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resp</a:t>
                </a: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.&gt;</a:t>
                </a:r>
              </a:p>
            </p:txBody>
          </p:sp>
        </p:grpSp>
        <p:sp>
          <p:nvSpPr>
            <p:cNvPr id="95" name="QuadreDeText 128">
              <a:extLst>
                <a:ext uri="{FF2B5EF4-FFF2-40B4-BE49-F238E27FC236}">
                  <a16:creationId xmlns:a16="http://schemas.microsoft.com/office/drawing/2014/main" id="{12F62244-28A0-3AB0-4E82-C482C659E2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73377" y="4190295"/>
              <a:ext cx="1477215" cy="25028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ca-ES" altLang="ca-ES" sz="900">
                  <a:latin typeface="+mj-lt"/>
                </a:rPr>
                <a:t>&lt;Grup&gt;</a:t>
              </a:r>
            </a:p>
          </p:txBody>
        </p:sp>
        <p:sp>
          <p:nvSpPr>
            <p:cNvPr id="96" name="Rectangle 84">
              <a:extLst>
                <a:ext uri="{FF2B5EF4-FFF2-40B4-BE49-F238E27FC236}">
                  <a16:creationId xmlns:a16="http://schemas.microsoft.com/office/drawing/2014/main" id="{2D63370A-15FE-3D94-3E1F-1D29E0B44971}"/>
                </a:ext>
              </a:extLst>
            </p:cNvPr>
            <p:cNvSpPr/>
            <p:nvPr/>
          </p:nvSpPr>
          <p:spPr>
            <a:xfrm>
              <a:off x="3635027" y="4387699"/>
              <a:ext cx="111141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&lt;Nom1&gt;</a:t>
              </a:r>
            </a:p>
          </p:txBody>
        </p:sp>
        <p:sp>
          <p:nvSpPr>
            <p:cNvPr id="97" name="Rectangle 84">
              <a:extLst>
                <a:ext uri="{FF2B5EF4-FFF2-40B4-BE49-F238E27FC236}">
                  <a16:creationId xmlns:a16="http://schemas.microsoft.com/office/drawing/2014/main" id="{63A38030-8C31-BEBB-81B4-524519B01554}"/>
                </a:ext>
              </a:extLst>
            </p:cNvPr>
            <p:cNvSpPr/>
            <p:nvPr/>
          </p:nvSpPr>
          <p:spPr>
            <a:xfrm>
              <a:off x="2488159" y="4027716"/>
              <a:ext cx="1002854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 </a:t>
              </a:r>
              <a:r>
                <a:rPr lang="ca-ES" sz="900" b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resp</a:t>
              </a: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.&gt;</a:t>
              </a:r>
            </a:p>
          </p:txBody>
        </p:sp>
        <p:sp>
          <p:nvSpPr>
            <p:cNvPr id="98" name="QuadreDeText 135">
              <a:extLst>
                <a:ext uri="{FF2B5EF4-FFF2-40B4-BE49-F238E27FC236}">
                  <a16:creationId xmlns:a16="http://schemas.microsoft.com/office/drawing/2014/main" id="{232D2590-2973-EDBD-5251-2123E6356A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768" y="5034357"/>
              <a:ext cx="1475498" cy="25028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ca-ES" altLang="ca-ES" sz="900">
                  <a:latin typeface="+mj-lt"/>
                </a:rPr>
                <a:t>&lt;Grup&gt;</a:t>
              </a:r>
            </a:p>
          </p:txBody>
        </p:sp>
        <p:sp>
          <p:nvSpPr>
            <p:cNvPr id="99" name="Rectangle 84">
              <a:extLst>
                <a:ext uri="{FF2B5EF4-FFF2-40B4-BE49-F238E27FC236}">
                  <a16:creationId xmlns:a16="http://schemas.microsoft.com/office/drawing/2014/main" id="{9DC95EFF-E44C-E486-DCCE-215E88371728}"/>
                </a:ext>
              </a:extLst>
            </p:cNvPr>
            <p:cNvSpPr/>
            <p:nvPr/>
          </p:nvSpPr>
          <p:spPr>
            <a:xfrm>
              <a:off x="4031072" y="5195601"/>
              <a:ext cx="878423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&lt;Nom&gt;</a:t>
              </a:r>
            </a:p>
          </p:txBody>
        </p:sp>
        <p:sp>
          <p:nvSpPr>
            <p:cNvPr id="100" name="Rectangle 84">
              <a:extLst>
                <a:ext uri="{FF2B5EF4-FFF2-40B4-BE49-F238E27FC236}">
                  <a16:creationId xmlns:a16="http://schemas.microsoft.com/office/drawing/2014/main" id="{5E40429C-3E04-2663-E24C-3A712771D4B5}"/>
                </a:ext>
              </a:extLst>
            </p:cNvPr>
            <p:cNvSpPr/>
            <p:nvPr/>
          </p:nvSpPr>
          <p:spPr>
            <a:xfrm>
              <a:off x="2482901" y="4885047"/>
              <a:ext cx="1152128" cy="1702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>
              <a:spAutoFit/>
            </a:bodyPr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 </a:t>
              </a:r>
              <a:r>
                <a:rPr lang="ca-ES" sz="900" b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resp</a:t>
              </a: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.&gt;</a:t>
              </a:r>
            </a:p>
          </p:txBody>
        </p:sp>
        <p:sp>
          <p:nvSpPr>
            <p:cNvPr id="101" name="QuadreDeText 144">
              <a:extLst>
                <a:ext uri="{FF2B5EF4-FFF2-40B4-BE49-F238E27FC236}">
                  <a16:creationId xmlns:a16="http://schemas.microsoft.com/office/drawing/2014/main" id="{7CE458BD-818C-821A-312D-D14C9A36EC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1846" y="5666109"/>
              <a:ext cx="1710821" cy="25028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ca-ES" altLang="ca-ES" sz="900">
                  <a:latin typeface="+mj-lt"/>
                </a:rPr>
                <a:t>&lt;Grup&gt;</a:t>
              </a:r>
            </a:p>
          </p:txBody>
        </p:sp>
        <p:sp>
          <p:nvSpPr>
            <p:cNvPr id="102" name="Rectangle 84">
              <a:extLst>
                <a:ext uri="{FF2B5EF4-FFF2-40B4-BE49-F238E27FC236}">
                  <a16:creationId xmlns:a16="http://schemas.microsoft.com/office/drawing/2014/main" id="{4A777DBF-DB77-B2AB-BEC1-0538F6825CBF}"/>
                </a:ext>
              </a:extLst>
            </p:cNvPr>
            <p:cNvSpPr/>
            <p:nvPr/>
          </p:nvSpPr>
          <p:spPr>
            <a:xfrm>
              <a:off x="4067077" y="5878951"/>
              <a:ext cx="864096" cy="18070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&lt;Nom&gt;</a:t>
              </a:r>
            </a:p>
          </p:txBody>
        </p:sp>
        <p:sp>
          <p:nvSpPr>
            <p:cNvPr id="103" name="Rectangle 84">
              <a:extLst>
                <a:ext uri="{FF2B5EF4-FFF2-40B4-BE49-F238E27FC236}">
                  <a16:creationId xmlns:a16="http://schemas.microsoft.com/office/drawing/2014/main" id="{81C19A10-EAEC-20A5-9D79-9EAD95C47BAB}"/>
                </a:ext>
              </a:extLst>
            </p:cNvPr>
            <p:cNvSpPr/>
            <p:nvPr/>
          </p:nvSpPr>
          <p:spPr>
            <a:xfrm>
              <a:off x="2509836" y="5461111"/>
              <a:ext cx="858838" cy="2047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spcBef>
                  <a:spcPct val="0"/>
                </a:spcBef>
                <a:defRPr/>
              </a:pP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&lt;Nom </a:t>
              </a:r>
              <a:r>
                <a:rPr lang="ca-ES" sz="900" b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resp</a:t>
              </a:r>
              <a:r>
                <a:rPr lang="ca-ES" sz="900" b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j-lt"/>
                  <a:ea typeface="Tahoma" pitchFamily="34" charset="0"/>
                  <a:cs typeface="Tahoma" pitchFamily="34" charset="0"/>
                </a:rPr>
                <a:t>&gt;</a:t>
              </a:r>
            </a:p>
          </p:txBody>
        </p:sp>
        <p:grpSp>
          <p:nvGrpSpPr>
            <p:cNvPr id="104" name="Agrupa 20">
              <a:extLst>
                <a:ext uri="{FF2B5EF4-FFF2-40B4-BE49-F238E27FC236}">
                  <a16:creationId xmlns:a16="http://schemas.microsoft.com/office/drawing/2014/main" id="{162A20C6-9B91-82A0-9BF3-29B2708544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1181" y="3523246"/>
              <a:ext cx="1879881" cy="1145777"/>
              <a:chOff x="7820021" y="3075311"/>
              <a:chExt cx="1879881" cy="1145777"/>
            </a:xfrm>
          </p:grpSpPr>
          <p:sp>
            <p:nvSpPr>
              <p:cNvPr id="105" name="Rounded Rectangle 32">
                <a:extLst>
                  <a:ext uri="{FF2B5EF4-FFF2-40B4-BE49-F238E27FC236}">
                    <a16:creationId xmlns:a16="http://schemas.microsoft.com/office/drawing/2014/main" id="{88B186EC-3BEE-7BAE-D956-64215B6829F5}"/>
                  </a:ext>
                </a:extLst>
              </p:cNvPr>
              <p:cNvSpPr/>
              <p:nvPr/>
            </p:nvSpPr>
            <p:spPr bwMode="auto">
              <a:xfrm>
                <a:off x="7820021" y="3075311"/>
                <a:ext cx="1800000" cy="504000"/>
              </a:xfrm>
              <a:prstGeom prst="roundRect">
                <a:avLst/>
              </a:prstGeom>
              <a:solidFill>
                <a:schemeClr val="accent5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105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&lt;Àrea&gt;</a:t>
                </a:r>
              </a:p>
            </p:txBody>
          </p:sp>
          <p:sp>
            <p:nvSpPr>
              <p:cNvPr id="106" name="QuadreDeText 149">
                <a:extLst>
                  <a:ext uri="{FF2B5EF4-FFF2-40B4-BE49-F238E27FC236}">
                    <a16:creationId xmlns:a16="http://schemas.microsoft.com/office/drawing/2014/main" id="{88295BA4-45DE-0DDB-0406-506883278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7976" y="3699207"/>
                <a:ext cx="1475497" cy="252010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2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2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ca-ES" altLang="ca-ES" sz="900">
                    <a:latin typeface="+mj-lt"/>
                  </a:rPr>
                  <a:t>&lt;Grup&gt;</a:t>
                </a:r>
              </a:p>
            </p:txBody>
          </p:sp>
          <p:sp>
            <p:nvSpPr>
              <p:cNvPr id="107" name="Rectangle 84">
                <a:extLst>
                  <a:ext uri="{FF2B5EF4-FFF2-40B4-BE49-F238E27FC236}">
                    <a16:creationId xmlns:a16="http://schemas.microsoft.com/office/drawing/2014/main" id="{948D3A05-71D2-3A22-6B8A-11420EA03DEC}"/>
                  </a:ext>
                </a:extLst>
              </p:cNvPr>
              <p:cNvSpPr/>
              <p:nvPr/>
            </p:nvSpPr>
            <p:spPr>
              <a:xfrm>
                <a:off x="8763798" y="4050829"/>
                <a:ext cx="936104" cy="1702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&lt;Nom&gt;</a:t>
                </a:r>
              </a:p>
            </p:txBody>
          </p:sp>
          <p:sp>
            <p:nvSpPr>
              <p:cNvPr id="108" name="Rectangle 84">
                <a:extLst>
                  <a:ext uri="{FF2B5EF4-FFF2-40B4-BE49-F238E27FC236}">
                    <a16:creationId xmlns:a16="http://schemas.microsoft.com/office/drawing/2014/main" id="{E594D22B-164A-0E32-345D-57D6DB81BCDE}"/>
                  </a:ext>
                </a:extLst>
              </p:cNvPr>
              <p:cNvSpPr/>
              <p:nvPr/>
            </p:nvSpPr>
            <p:spPr>
              <a:xfrm>
                <a:off x="7833320" y="3546773"/>
                <a:ext cx="858838" cy="1702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spAutoFit/>
              </a:bodyPr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&lt;Nom </a:t>
                </a:r>
                <a:r>
                  <a:rPr lang="ca-ES" sz="900" b="0" err="1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resp</a:t>
                </a:r>
                <a:r>
                  <a:rPr lang="ca-ES" sz="900" b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+mj-lt"/>
                    <a:ea typeface="Tahoma" pitchFamily="34" charset="0"/>
                    <a:cs typeface="Tahoma" pitchFamily="34" charset="0"/>
                  </a:rPr>
                  <a:t>.&gt;</a:t>
                </a:r>
              </a:p>
            </p:txBody>
          </p:sp>
        </p:grpSp>
      </p:grpSp>
      <p:sp>
        <p:nvSpPr>
          <p:cNvPr id="118" name="Rectangle 84">
            <a:extLst>
              <a:ext uri="{FF2B5EF4-FFF2-40B4-BE49-F238E27FC236}">
                <a16:creationId xmlns:a16="http://schemas.microsoft.com/office/drawing/2014/main" id="{703E496F-70D7-56C3-5553-CF747C8447C6}"/>
              </a:ext>
            </a:extLst>
          </p:cNvPr>
          <p:cNvSpPr/>
          <p:nvPr/>
        </p:nvSpPr>
        <p:spPr>
          <a:xfrm>
            <a:off x="5385540" y="4863240"/>
            <a:ext cx="1027318" cy="1565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ca-ES" sz="900" b="0">
                <a:solidFill>
                  <a:srgbClr val="000000">
                    <a:lumMod val="75000"/>
                    <a:lumOff val="25000"/>
                  </a:srgbClr>
                </a:solidFill>
                <a:ea typeface="Tahoma" pitchFamily="34" charset="0"/>
                <a:cs typeface="Tahoma" pitchFamily="34" charset="0"/>
              </a:rPr>
              <a:t>&lt;Nom2&gt;</a:t>
            </a:r>
          </a:p>
        </p:txBody>
      </p:sp>
      <p:sp>
        <p:nvSpPr>
          <p:cNvPr id="119" name="QuadreDeText 2">
            <a:extLst>
              <a:ext uri="{FF2B5EF4-FFF2-40B4-BE49-F238E27FC236}">
                <a16:creationId xmlns:a16="http://schemas.microsoft.com/office/drawing/2014/main" id="{F8A2E00C-43D7-8721-429D-387CEDBB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927" y="5368343"/>
            <a:ext cx="2897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ca-ES" sz="1200" i="1"/>
              <a:t>&lt;Incloure un organigrama de l’equip en el que s’incloguin els comitès, els responsables I els diferents equips implicats&gt;</a:t>
            </a:r>
            <a:endParaRPr lang="ca-ES" altLang="ca-ES" sz="1200" i="1"/>
          </a:p>
        </p:txBody>
      </p:sp>
    </p:spTree>
    <p:extLst>
      <p:ext uri="{BB962C8B-B14F-4D97-AF65-F5344CB8AC3E}">
        <p14:creationId xmlns:p14="http://schemas.microsoft.com/office/powerpoint/2010/main" val="236879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 wrap="none" lIns="0" tIns="0" rIns="0" bIns="0" anchor="t"/>
          <a:lstStyle/>
          <a:p>
            <a:r>
              <a:rPr lang="ca-ES"/>
              <a:t>Rols i responsabilitats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xfrm>
            <a:off x="700391" y="6628785"/>
            <a:ext cx="5068313" cy="15213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Equip, rols i responsabilitats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Rols i responsabilitats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a-ES"/>
              <a:t>Equip, rols i responsabilitats</a:t>
            </a:r>
          </a:p>
        </p:txBody>
      </p:sp>
      <p:graphicFrame>
        <p:nvGraphicFramePr>
          <p:cNvPr id="9" name="Taula 8">
            <a:extLst>
              <a:ext uri="{FF2B5EF4-FFF2-40B4-BE49-F238E27FC236}">
                <a16:creationId xmlns:a16="http://schemas.microsoft.com/office/drawing/2014/main" id="{2FC1ABD4-23CD-AD4F-BFB8-FDC207541C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08511"/>
              </p:ext>
            </p:extLst>
          </p:nvPr>
        </p:nvGraphicFramePr>
        <p:xfrm>
          <a:off x="2351584" y="1857980"/>
          <a:ext cx="7704137" cy="418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05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5778">
                <a:tc>
                  <a:txBody>
                    <a:bodyPr/>
                    <a:lstStyle/>
                    <a:p>
                      <a:endParaRPr lang="ca-ES" sz="1800" noProof="0">
                        <a:latin typeface="+mn-lt"/>
                      </a:endParaRPr>
                    </a:p>
                  </a:txBody>
                  <a:tcPr marL="91431" marR="91431" marT="45722" marB="45722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400" noProof="0">
                          <a:solidFill>
                            <a:schemeClr val="bg1"/>
                          </a:solidFill>
                          <a:latin typeface="+mn-lt"/>
                        </a:rPr>
                        <a:t>Generalitat / CTTI</a:t>
                      </a:r>
                    </a:p>
                  </a:txBody>
                  <a:tcPr marL="91431" marR="91431" marT="45722" marB="45722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a-ES" sz="1400" noProof="0">
                          <a:solidFill>
                            <a:schemeClr val="bg1"/>
                          </a:solidFill>
                          <a:latin typeface="+mn-lt"/>
                        </a:rPr>
                        <a:t>Proveïdor</a:t>
                      </a:r>
                    </a:p>
                  </a:txBody>
                  <a:tcPr marL="91431" marR="91431" marT="45722" marB="45722" anchor="ctr"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67">
                <a:tc>
                  <a:txBody>
                    <a:bodyPr/>
                    <a:lstStyle/>
                    <a:p>
                      <a:endParaRPr lang="ca-ES" sz="1800" noProof="0">
                        <a:latin typeface="+mn-lt"/>
                      </a:endParaRPr>
                    </a:p>
                  </a:txBody>
                  <a:tcPr marL="91431" marR="91431" marT="45722" marB="4572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Promotor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Gestor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OQUAL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Responsable Qualitat</a:t>
                      </a:r>
                    </a:p>
                    <a:p>
                      <a:pPr algn="ctr"/>
                      <a:r>
                        <a:rPr lang="ca-ES" sz="800" noProof="0">
                          <a:solidFill>
                            <a:schemeClr val="bg1"/>
                          </a:solidFill>
                          <a:latin typeface="+mn-lt"/>
                        </a:rPr>
                        <a:t>(Oficina Qualitat)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Gestor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100" noProof="0">
                          <a:solidFill>
                            <a:schemeClr val="bg1"/>
                          </a:solidFill>
                          <a:latin typeface="+mn-lt"/>
                        </a:rPr>
                        <a:t>Equip de projecte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099">
                <a:tc>
                  <a:txBody>
                    <a:bodyPr/>
                    <a:lstStyle/>
                    <a:p>
                      <a:r>
                        <a:rPr lang="ca-ES" sz="1000" noProof="0">
                          <a:solidFill>
                            <a:schemeClr val="bg1"/>
                          </a:solidFill>
                          <a:latin typeface="+mn-lt"/>
                        </a:rPr>
                        <a:t>Activitat</a:t>
                      </a:r>
                      <a:r>
                        <a:rPr lang="ca-ES" sz="1000" baseline="0" noProof="0">
                          <a:solidFill>
                            <a:schemeClr val="bg1"/>
                          </a:solidFill>
                          <a:latin typeface="+mn-lt"/>
                        </a:rPr>
                        <a:t> 1</a:t>
                      </a:r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5">
                <a:tc>
                  <a:txBody>
                    <a:bodyPr/>
                    <a:lstStyle/>
                    <a:p>
                      <a:r>
                        <a:rPr lang="ca-ES" sz="1000" noProof="0">
                          <a:solidFill>
                            <a:schemeClr val="bg1"/>
                          </a:solidFill>
                          <a:latin typeface="+mn-lt"/>
                        </a:rPr>
                        <a:t>Activitat</a:t>
                      </a:r>
                      <a:r>
                        <a:rPr lang="ca-ES" sz="1000" baseline="0" noProof="0">
                          <a:solidFill>
                            <a:schemeClr val="bg1"/>
                          </a:solidFill>
                          <a:latin typeface="+mn-lt"/>
                        </a:rPr>
                        <a:t> 2</a:t>
                      </a:r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r>
                        <a:rPr lang="ca-ES" sz="1000" noProof="0">
                          <a:solidFill>
                            <a:schemeClr val="bg1"/>
                          </a:solidFill>
                          <a:latin typeface="+mn-lt"/>
                        </a:rPr>
                        <a:t>...</a:t>
                      </a: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000" baseline="-50000" noProof="0">
                        <a:solidFill>
                          <a:srgbClr val="000066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100" noProof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15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100" noProof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100" noProof="0">
                        <a:solidFill>
                          <a:srgbClr val="FF99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7127">
                <a:tc>
                  <a:txBody>
                    <a:bodyPr/>
                    <a:lstStyle/>
                    <a:p>
                      <a:r>
                        <a:rPr lang="ca-ES" sz="1000" noProof="0">
                          <a:solidFill>
                            <a:schemeClr val="bg1"/>
                          </a:solidFill>
                          <a:latin typeface="+mn-lt"/>
                        </a:rPr>
                        <a:t>Activitat</a:t>
                      </a:r>
                      <a:r>
                        <a:rPr lang="ca-ES" sz="1000" baseline="0" noProof="0">
                          <a:solidFill>
                            <a:schemeClr val="bg1"/>
                          </a:solidFill>
                          <a:latin typeface="+mn-lt"/>
                        </a:rPr>
                        <a:t> N</a:t>
                      </a:r>
                      <a:endParaRPr lang="ca-ES" sz="1000" noProof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31" marR="91431" marT="45722" marB="45722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tc>
                  <a:txBody>
                    <a:bodyPr/>
                    <a:lstStyle/>
                    <a:p>
                      <a:pPr algn="ctr"/>
                      <a:endParaRPr lang="ca-ES" sz="1400" noProof="0">
                        <a:solidFill>
                          <a:srgbClr val="B80000"/>
                        </a:solidFill>
                        <a:latin typeface="Arial Black" pitchFamily="34" charset="0"/>
                      </a:endParaRPr>
                    </a:p>
                  </a:txBody>
                  <a:tcPr marL="91431" marR="91431" marT="45722" marB="45722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QuadreDeText 11">
            <a:extLst>
              <a:ext uri="{FF2B5EF4-FFF2-40B4-BE49-F238E27FC236}">
                <a16:creationId xmlns:a16="http://schemas.microsoft.com/office/drawing/2014/main" id="{E051D6FE-7201-3811-DDB0-76EF0CA42782}"/>
              </a:ext>
            </a:extLst>
          </p:cNvPr>
          <p:cNvSpPr txBox="1"/>
          <p:nvPr/>
        </p:nvSpPr>
        <p:spPr>
          <a:xfrm>
            <a:off x="2278559" y="1886555"/>
            <a:ext cx="10810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1200">
                <a:latin typeface="+mj-lt"/>
              </a:rPr>
              <a:t>Exemple</a:t>
            </a:r>
          </a:p>
        </p:txBody>
      </p:sp>
    </p:spTree>
    <p:extLst>
      <p:ext uri="{BB962C8B-B14F-4D97-AF65-F5344CB8AC3E}">
        <p14:creationId xmlns:p14="http://schemas.microsoft.com/office/powerpoint/2010/main" val="1252002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 wrap="none" lIns="0" tIns="0" rIns="0" bIns="0" anchor="t"/>
          <a:lstStyle/>
          <a:p>
            <a:r>
              <a:rPr lang="ca-ES"/>
              <a:t>Model de relació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xfrm>
            <a:off x="700391" y="6628785"/>
            <a:ext cx="5570117" cy="15213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Equip, rols i responsabilitats &gt; Model de relació</a:t>
            </a:r>
            <a:endParaRPr lang="es-ES" err="1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ca-ES"/>
              <a:t>Equip, rols i responsabilitats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D7287DE4-DD13-91D4-4A28-161FC11B3405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0141791"/>
              </p:ext>
            </p:extLst>
          </p:nvPr>
        </p:nvGraphicFramePr>
        <p:xfrm>
          <a:off x="2855640" y="2210721"/>
          <a:ext cx="7200901" cy="3248025"/>
        </p:xfrm>
        <a:graphic>
          <a:graphicData uri="http://schemas.openxmlformats.org/drawingml/2006/table">
            <a:tbl>
              <a:tblPr/>
              <a:tblGrid>
                <a:gridCol w="1791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4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62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2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Eixos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2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Nivells de relació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31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ca-ES" sz="1050" b="1" i="0" u="none" strike="noStrike" cap="none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66462" marR="66462" marT="35995" marB="35995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2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Estratègic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2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Tàctic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83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0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Proveïdor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ca-ES" sz="10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Gestió del contracte i de la relació amb el proveïdor</a:t>
                      </a:r>
                      <a:endParaRPr kumimoji="0" lang="ca-ES" sz="1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Gerència CTTI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Direcció de les Àrees del CTTI (</a:t>
                      </a:r>
                      <a:r>
                        <a:rPr kumimoji="0" lang="ca-ES" sz="1000" b="0" i="0" u="none" strike="noStrike" cap="none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EPiC</a:t>
                      </a: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Client, Solucions, Serveis  i Aprovisionament)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de compte del proveïdor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Responsable del servei proveïdor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a-ES" sz="10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Periodicitat: </a:t>
                      </a: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trimestral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Àrea d’Estratègia, Planificació i Control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Altres àrees de CTTI a considerar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Responsable de compte del proveïdor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ca-ES" sz="10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Responsable del servei del proveïdor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ca-ES" sz="1000" b="1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Periodicitat: </a:t>
                      </a:r>
                      <a:r>
                        <a:rPr kumimoji="0" lang="ca-ES" sz="10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mensual</a:t>
                      </a: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0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ca-ES" sz="1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ca-ES" sz="10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kumimoji="0" lang="ca-ES" sz="10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12" marR="72012" marT="36122" marB="36122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66C93003-7B6C-E1AD-9728-3316BF702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3" y="2806034"/>
            <a:ext cx="719137" cy="1355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a-ES" altLang="ca-ES" sz="1000">
                <a:solidFill>
                  <a:schemeClr val="bg1"/>
                </a:solidFill>
                <a:latin typeface="+mj-lt"/>
              </a:rPr>
              <a:t>Seguiment per proveïdor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ABB27D8-041B-C1BA-A12B-73593C3FD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503" y="4161759"/>
            <a:ext cx="719137" cy="1247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 anchor="ctr"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ca-ES" altLang="ca-ES" sz="1000">
                <a:solidFill>
                  <a:schemeClr val="bg1"/>
                </a:solidFill>
                <a:latin typeface="+mj-lt"/>
              </a:rPr>
              <a:t>Seguiment per servei</a:t>
            </a:r>
          </a:p>
        </p:txBody>
      </p:sp>
    </p:spTree>
    <p:extLst>
      <p:ext uri="{BB962C8B-B14F-4D97-AF65-F5344CB8AC3E}">
        <p14:creationId xmlns:p14="http://schemas.microsoft.com/office/powerpoint/2010/main" val="3897852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idor de text 3"/>
          <p:cNvSpPr>
            <a:spLocks noGrp="1"/>
          </p:cNvSpPr>
          <p:nvPr>
            <p:ph type="body" sz="quarter" idx="26"/>
          </p:nvPr>
        </p:nvSpPr>
        <p:spPr>
          <a:xfrm>
            <a:off x="703132" y="6624775"/>
            <a:ext cx="5059018" cy="347277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 Model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/>
              <a:t>relació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Model de relació</a:t>
            </a:r>
          </a:p>
        </p:txBody>
      </p:sp>
      <p:graphicFrame>
        <p:nvGraphicFramePr>
          <p:cNvPr id="6" name="Taula 5" title="Taula"/>
          <p:cNvGraphicFramePr>
            <a:graphicFrameLocks noGrp="1"/>
          </p:cNvGraphicFramePr>
          <p:nvPr/>
        </p:nvGraphicFramePr>
        <p:xfrm>
          <a:off x="700088" y="1788459"/>
          <a:ext cx="10802820" cy="333024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561272">
                  <a:extLst>
                    <a:ext uri="{9D8B030D-6E8A-4147-A177-3AD203B41FA5}">
                      <a16:colId xmlns:a16="http://schemas.microsoft.com/office/drawing/2014/main" val="836934698"/>
                    </a:ext>
                  </a:extLst>
                </a:gridCol>
                <a:gridCol w="4426060">
                  <a:extLst>
                    <a:ext uri="{9D8B030D-6E8A-4147-A177-3AD203B41FA5}">
                      <a16:colId xmlns:a16="http://schemas.microsoft.com/office/drawing/2014/main" val="604765231"/>
                    </a:ext>
                  </a:extLst>
                </a:gridCol>
                <a:gridCol w="3815488">
                  <a:extLst>
                    <a:ext uri="{9D8B030D-6E8A-4147-A177-3AD203B41FA5}">
                      <a16:colId xmlns:a16="http://schemas.microsoft.com/office/drawing/2014/main" val="8059648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ca-ES" sz="1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Eix</a:t>
                      </a:r>
                      <a:r>
                        <a:rPr lang="ca-ES" sz="1600" b="1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1: Nom de l’eix</a:t>
                      </a:r>
                      <a:endParaRPr lang="ca-ES" sz="16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ca-ES" sz="1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Eix</a:t>
                      </a:r>
                      <a:r>
                        <a:rPr lang="ca-ES" sz="1600" b="1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2: Nom de l’eix</a:t>
                      </a:r>
                      <a:endParaRPr lang="ca-ES" sz="16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buFont typeface="+mj-lt"/>
                        <a:buNone/>
                      </a:pPr>
                      <a:r>
                        <a:rPr lang="ca-ES" sz="1600" b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Eix</a:t>
                      </a:r>
                      <a:r>
                        <a:rPr lang="ca-ES" sz="1600" b="1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3: Nom de l’eix</a:t>
                      </a:r>
                      <a:endParaRPr lang="ca-ES" sz="1600" b="1" i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44000" marR="144000" marT="144000" marB="144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079671"/>
                  </a:ext>
                </a:extLst>
              </a:tr>
              <a:tr h="1255415">
                <a:tc>
                  <a:txBody>
                    <a:bodyPr/>
                    <a:lstStyle/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</a:t>
                      </a: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</a:t>
                      </a: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</a:t>
                      </a: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</a:t>
                      </a:r>
                    </a:p>
                  </a:txBody>
                  <a:tcPr marL="180000" marR="180000" marT="180000" marB="180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consectetur</a:t>
                      </a: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kern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consectetur</a:t>
                      </a: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kern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consectetur</a:t>
                      </a: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kern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consectetur</a:t>
                      </a: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kern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consectetur</a:t>
                      </a: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marR="0" lvl="0" indent="-228600" algn="l" defTabSz="722193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ca-ES" sz="1600" b="0" i="0" kern="12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180000" marT="180000" marB="180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ca-ES" sz="160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ca-ES" sz="1600" baseline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endParaRPr lang="ca-ES" sz="160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marL="228600" indent="-228600" algn="l" rtl="0" fontAlgn="base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Lorem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ipsum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dolor sit </a:t>
                      </a:r>
                      <a:r>
                        <a:rPr lang="ca-ES" sz="1600" err="1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amet</a:t>
                      </a:r>
                      <a:r>
                        <a:rPr lang="ca-ES" sz="160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</a:rPr>
                        <a:t> </a:t>
                      </a:r>
                      <a:endParaRPr lang="ca-ES" sz="1600" b="0" i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+mn-lt"/>
                      </a:endParaRPr>
                    </a:p>
                  </a:txBody>
                  <a:tcPr marL="180000" marR="180000" marT="180000" marB="18000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638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05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/>
          <p:cNvSpPr>
            <a:spLocks noGrp="1"/>
          </p:cNvSpPr>
          <p:nvPr>
            <p:ph type="body" sz="quarter" idx="10"/>
          </p:nvPr>
        </p:nvSpPr>
        <p:spPr>
          <a:xfrm>
            <a:off x="700087" y="2010656"/>
            <a:ext cx="5395913" cy="4098925"/>
          </a:xfrm>
        </p:spPr>
        <p:txBody>
          <a:bodyPr/>
          <a:lstStyle/>
          <a:p>
            <a:r>
              <a:rPr lang="ca-ES"/>
              <a:t>Reunions: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r>
              <a:rPr lang="ca-ES"/>
              <a:t>Gestió dels temes pendents: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r>
              <a:rPr lang="ca-ES"/>
              <a:t>Gestió dels cavis: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r>
              <a:rPr lang="ca-ES"/>
              <a:t>Gestió dels riscos: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r>
              <a:rPr lang="ca-ES"/>
              <a:t> </a:t>
            </a:r>
          </a:p>
        </p:txBody>
      </p:sp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xfrm>
            <a:off x="700391" y="6628785"/>
            <a:ext cx="5059019" cy="142838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Gestió del projecte </a:t>
            </a:r>
            <a:r>
              <a:rPr lang="ca-ES">
                <a:solidFill>
                  <a:srgbClr val="666666"/>
                </a:solidFill>
              </a:rPr>
              <a:t>&gt;</a:t>
            </a:r>
            <a:r>
              <a:rPr lang="ca-ES"/>
              <a:t>Subtítol de la diapositiva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Gestió del projecte</a:t>
            </a:r>
          </a:p>
        </p:txBody>
      </p:sp>
      <p:pic>
        <p:nvPicPr>
          <p:cNvPr id="2" name="Contenidor d'imatge 2" title="Imatge diapositiva">
            <a:extLst>
              <a:ext uri="{FF2B5EF4-FFF2-40B4-BE49-F238E27FC236}">
                <a16:creationId xmlns:a16="http://schemas.microsoft.com/office/drawing/2014/main" id="{D04A5F95-2E0A-B7BB-A832-7CCAE073CD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7355"/>
          <a:stretch>
            <a:fillRect/>
          </a:stretch>
        </p:blipFill>
        <p:spPr>
          <a:xfrm>
            <a:off x="6217920" y="2010656"/>
            <a:ext cx="5246154" cy="4098925"/>
          </a:xfr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380335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 title="Fons gris"/>
          <p:cNvSpPr/>
          <p:nvPr/>
        </p:nvSpPr>
        <p:spPr>
          <a:xfrm>
            <a:off x="700088" y="199231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Rectangle 43" title="Fons gris"/>
          <p:cNvSpPr/>
          <p:nvPr/>
        </p:nvSpPr>
        <p:spPr>
          <a:xfrm>
            <a:off x="3479123" y="199231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5" name="Rectangle 44" title="Fons gris"/>
          <p:cNvSpPr/>
          <p:nvPr/>
        </p:nvSpPr>
        <p:spPr>
          <a:xfrm>
            <a:off x="6281148" y="199231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 title="Fons gris"/>
          <p:cNvSpPr/>
          <p:nvPr/>
        </p:nvSpPr>
        <p:spPr>
          <a:xfrm>
            <a:off x="9031218" y="1992311"/>
            <a:ext cx="2517392" cy="3746527"/>
          </a:xfrm>
          <a:prstGeom prst="rect">
            <a:avLst/>
          </a:prstGeom>
          <a:solidFill>
            <a:srgbClr val="F2F2F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FFAB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0" name="Contenidor de text 4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ca-ES"/>
              <a:t>Blocs amb número, títol i cos de text.</a:t>
            </a:r>
          </a:p>
          <a:p>
            <a:r>
              <a:rPr lang="ca-ES"/>
              <a:t>Al final s’hi poden afegir etiquetes temàtiques.</a:t>
            </a:r>
          </a:p>
        </p:txBody>
      </p:sp>
      <p:sp>
        <p:nvSpPr>
          <p:cNvPr id="51" name="Contenidor de text 50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ca-ES"/>
              <a:t>Processos de quatre passos</a:t>
            </a:r>
          </a:p>
        </p:txBody>
      </p:sp>
      <p:sp>
        <p:nvSpPr>
          <p:cNvPr id="52" name="Contenidor de text 5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</a:t>
            </a:r>
            <a:r>
              <a:rPr lang="ca-ES" err="1"/>
              <a:t>elit.</a:t>
            </a:r>
            <a:r>
              <a:rPr lang="ca-ES" b="1" err="1"/>
              <a:t>Lorem</a:t>
            </a:r>
            <a:r>
              <a:rPr lang="ca-ES" b="1"/>
              <a:t> </a:t>
            </a:r>
            <a:r>
              <a:rPr lang="ca-ES" b="1" err="1"/>
              <a:t>ipsum</a:t>
            </a:r>
            <a:r>
              <a:rPr lang="ca-ES" b="1"/>
              <a:t> dolor sit </a:t>
            </a:r>
            <a:r>
              <a:rPr lang="ca-ES" b="1" err="1"/>
              <a:t>amet</a:t>
            </a:r>
            <a:r>
              <a:rPr lang="ca-ES"/>
              <a:t>.</a:t>
            </a:r>
          </a:p>
        </p:txBody>
      </p:sp>
      <p:sp>
        <p:nvSpPr>
          <p:cNvPr id="53" name="Contenidor de text 5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set</a:t>
            </a:r>
          </a:p>
        </p:txBody>
      </p:sp>
      <p:sp>
        <p:nvSpPr>
          <p:cNvPr id="54" name="Contenidor de text 5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ca-ES"/>
              <a:t>S’ha de marcar el cercle del número en vermell per indicar l’element que s’està explicant.</a:t>
            </a:r>
          </a:p>
        </p:txBody>
      </p:sp>
      <p:sp>
        <p:nvSpPr>
          <p:cNvPr id="55" name="Contenidor de text 5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ca-ES"/>
              <a:t>Explicació de l’element tres</a:t>
            </a:r>
          </a:p>
        </p:txBody>
      </p:sp>
      <p:sp>
        <p:nvSpPr>
          <p:cNvPr id="56" name="Contenidor de text 5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elit. </a:t>
            </a:r>
            <a:r>
              <a:rPr lang="ca-ES" err="1"/>
              <a:t>Nunc</a:t>
            </a:r>
            <a:r>
              <a:rPr lang="ca-ES"/>
              <a:t> </a:t>
            </a:r>
            <a:r>
              <a:rPr lang="ca-ES" err="1"/>
              <a:t>felis</a:t>
            </a:r>
            <a:r>
              <a:rPr lang="ca-ES"/>
              <a:t> </a:t>
            </a:r>
            <a:r>
              <a:rPr lang="ca-ES" err="1"/>
              <a:t>purus</a:t>
            </a:r>
            <a:r>
              <a:rPr lang="ca-ES"/>
              <a:t>, </a:t>
            </a:r>
            <a:r>
              <a:rPr lang="ca-ES" err="1"/>
              <a:t>laoreet</a:t>
            </a:r>
            <a:r>
              <a:rPr lang="ca-ES"/>
              <a:t> vel </a:t>
            </a:r>
            <a:r>
              <a:rPr lang="ca-ES" err="1"/>
              <a:t>molestie</a:t>
            </a:r>
            <a:r>
              <a:rPr lang="ca-ES"/>
              <a:t> </a:t>
            </a:r>
            <a:r>
              <a:rPr lang="ca-ES" err="1"/>
              <a:t>nec</a:t>
            </a:r>
            <a:r>
              <a:rPr lang="ca-ES"/>
              <a:t>, </a:t>
            </a:r>
            <a:r>
              <a:rPr lang="ca-ES" err="1"/>
              <a:t>vulputate</a:t>
            </a:r>
            <a:r>
              <a:rPr lang="ca-ES"/>
              <a:t>.</a:t>
            </a:r>
          </a:p>
        </p:txBody>
      </p:sp>
      <p:sp>
        <p:nvSpPr>
          <p:cNvPr id="57" name="Contenidor de text 5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set</a:t>
            </a:r>
          </a:p>
        </p:txBody>
      </p:sp>
      <p:sp>
        <p:nvSpPr>
          <p:cNvPr id="49" name="Contenidor de text 48"/>
          <p:cNvSpPr>
            <a:spLocks noGrp="1"/>
          </p:cNvSpPr>
          <p:nvPr>
            <p:ph type="body" sz="quarter" idx="26"/>
          </p:nvPr>
        </p:nvSpPr>
        <p:spPr>
          <a:xfrm>
            <a:off x="700391" y="6628785"/>
            <a:ext cx="5003263" cy="142838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Propers passos</a:t>
            </a:r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20" name="Oval 19" title="Número"/>
          <p:cNvSpPr/>
          <p:nvPr/>
        </p:nvSpPr>
        <p:spPr>
          <a:xfrm>
            <a:off x="1514141" y="1584559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Contenidor de text 18"/>
          <p:cNvSpPr txBox="1">
            <a:spLocks/>
          </p:cNvSpPr>
          <p:nvPr/>
        </p:nvSpPr>
        <p:spPr>
          <a:xfrm>
            <a:off x="1514140" y="1720346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2" name="Oval 21" title="Número"/>
          <p:cNvSpPr/>
          <p:nvPr/>
        </p:nvSpPr>
        <p:spPr>
          <a:xfrm>
            <a:off x="4257565" y="1583205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Contenidor de text 18"/>
          <p:cNvSpPr txBox="1">
            <a:spLocks/>
          </p:cNvSpPr>
          <p:nvPr/>
        </p:nvSpPr>
        <p:spPr>
          <a:xfrm>
            <a:off x="4257564" y="1718992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4" name="Oval 23" title="Número"/>
          <p:cNvSpPr/>
          <p:nvPr/>
        </p:nvSpPr>
        <p:spPr>
          <a:xfrm>
            <a:off x="7085425" y="1590948"/>
            <a:ext cx="877841" cy="877841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Contenidor de text 18"/>
          <p:cNvSpPr txBox="1">
            <a:spLocks/>
          </p:cNvSpPr>
          <p:nvPr/>
        </p:nvSpPr>
        <p:spPr>
          <a:xfrm>
            <a:off x="7085424" y="1726735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6" name="Oval 25" title="Número"/>
          <p:cNvSpPr/>
          <p:nvPr/>
        </p:nvSpPr>
        <p:spPr>
          <a:xfrm>
            <a:off x="9828849" y="1589594"/>
            <a:ext cx="877841" cy="8778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Contenidor de text 18"/>
          <p:cNvSpPr txBox="1">
            <a:spLocks/>
          </p:cNvSpPr>
          <p:nvPr/>
        </p:nvSpPr>
        <p:spPr>
          <a:xfrm>
            <a:off x="9828848" y="1725381"/>
            <a:ext cx="877844" cy="60626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8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7" name="Rectangle arrodonit 36"/>
          <p:cNvSpPr/>
          <p:nvPr/>
        </p:nvSpPr>
        <p:spPr>
          <a:xfrm>
            <a:off x="3730635" y="5257257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sp>
        <p:nvSpPr>
          <p:cNvPr id="38" name="Rectangle arrodonit 37"/>
          <p:cNvSpPr/>
          <p:nvPr/>
        </p:nvSpPr>
        <p:spPr>
          <a:xfrm>
            <a:off x="6509414" y="5257257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</a:t>
            </a:r>
          </a:p>
        </p:txBody>
      </p:sp>
      <p:sp>
        <p:nvSpPr>
          <p:cNvPr id="40" name="Rectangle arrodonit 39"/>
          <p:cNvSpPr/>
          <p:nvPr/>
        </p:nvSpPr>
        <p:spPr>
          <a:xfrm>
            <a:off x="9311953" y="5257257"/>
            <a:ext cx="734103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</a:t>
            </a:r>
          </a:p>
        </p:txBody>
      </p:sp>
      <p:sp>
        <p:nvSpPr>
          <p:cNvPr id="41" name="Rectangle arrodonit 40"/>
          <p:cNvSpPr/>
          <p:nvPr/>
        </p:nvSpPr>
        <p:spPr>
          <a:xfrm>
            <a:off x="928096" y="5257257"/>
            <a:ext cx="1264998" cy="230833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</p:spTree>
    <p:extLst>
      <p:ext uri="{BB962C8B-B14F-4D97-AF65-F5344CB8AC3E}">
        <p14:creationId xmlns:p14="http://schemas.microsoft.com/office/powerpoint/2010/main" val="252461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16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Propers passos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700088" y="3336775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Explicació del primer pas i els altres es mantenen en segon pla.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Oval 18" title="Número"/>
          <p:cNvSpPr/>
          <p:nvPr/>
        </p:nvSpPr>
        <p:spPr>
          <a:xfrm>
            <a:off x="700088" y="2003476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Contenidor de text 18"/>
          <p:cNvSpPr txBox="1">
            <a:spLocks/>
          </p:cNvSpPr>
          <p:nvPr/>
        </p:nvSpPr>
        <p:spPr>
          <a:xfrm>
            <a:off x="700089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 title="Número"/>
          <p:cNvSpPr/>
          <p:nvPr/>
        </p:nvSpPr>
        <p:spPr>
          <a:xfrm>
            <a:off x="4841593" y="2003476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Contenidor de text 18"/>
          <p:cNvSpPr txBox="1">
            <a:spLocks/>
          </p:cNvSpPr>
          <p:nvPr/>
        </p:nvSpPr>
        <p:spPr>
          <a:xfrm>
            <a:off x="4841594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 title="Número"/>
          <p:cNvSpPr/>
          <p:nvPr/>
        </p:nvSpPr>
        <p:spPr>
          <a:xfrm>
            <a:off x="8986702" y="1966604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8986703" y="2180928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cxnSp>
        <p:nvCxnSpPr>
          <p:cNvPr id="25" name="Connector de fletxa recta 24" title="Connector"/>
          <p:cNvCxnSpPr/>
          <p:nvPr/>
        </p:nvCxnSpPr>
        <p:spPr>
          <a:xfrm>
            <a:off x="1925781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QuadreDeText 25"/>
          <p:cNvSpPr txBox="1"/>
          <p:nvPr/>
        </p:nvSpPr>
        <p:spPr>
          <a:xfrm>
            <a:off x="4841593" y="3365650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en segon pla.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QuadreDeText 26"/>
          <p:cNvSpPr txBox="1"/>
          <p:nvPr/>
        </p:nvSpPr>
        <p:spPr>
          <a:xfrm>
            <a:off x="8986702" y="3384981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en segon pla.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Connector de fletxa recta 27" title="Connector"/>
          <p:cNvCxnSpPr/>
          <p:nvPr/>
        </p:nvCxnSpPr>
        <p:spPr>
          <a:xfrm>
            <a:off x="6088206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E6E6E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07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16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Propers passos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700088" y="3336775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ja explicat.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 número passa a gris i el text queda en negre.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Oval 28" title="Número"/>
          <p:cNvSpPr/>
          <p:nvPr/>
        </p:nvSpPr>
        <p:spPr>
          <a:xfrm>
            <a:off x="8986702" y="1966604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Contenidor de text 18"/>
          <p:cNvSpPr txBox="1">
            <a:spLocks/>
          </p:cNvSpPr>
          <p:nvPr/>
        </p:nvSpPr>
        <p:spPr>
          <a:xfrm>
            <a:off x="8986703" y="2180928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cxnSp>
        <p:nvCxnSpPr>
          <p:cNvPr id="31" name="Connector de fletxa recta 30" title="Connector"/>
          <p:cNvCxnSpPr/>
          <p:nvPr/>
        </p:nvCxnSpPr>
        <p:spPr>
          <a:xfrm>
            <a:off x="1925781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QuadreDeText 31"/>
          <p:cNvSpPr txBox="1"/>
          <p:nvPr/>
        </p:nvSpPr>
        <p:spPr>
          <a:xfrm>
            <a:off x="4841593" y="3365650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S’explica el segon pas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i els altres es mantenen en segon pla.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QuadreDeText 32"/>
          <p:cNvSpPr txBox="1"/>
          <p:nvPr/>
        </p:nvSpPr>
        <p:spPr>
          <a:xfrm>
            <a:off x="8986702" y="3384981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en segon pla.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4" name="Connector de fletxa recta 33" title="Connector"/>
          <p:cNvCxnSpPr/>
          <p:nvPr/>
        </p:nvCxnSpPr>
        <p:spPr>
          <a:xfrm>
            <a:off x="6088206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Oval 34" title="Número"/>
          <p:cNvSpPr/>
          <p:nvPr/>
        </p:nvSpPr>
        <p:spPr>
          <a:xfrm>
            <a:off x="700088" y="2003476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Contenidor de text 18"/>
          <p:cNvSpPr txBox="1">
            <a:spLocks/>
          </p:cNvSpPr>
          <p:nvPr/>
        </p:nvSpPr>
        <p:spPr>
          <a:xfrm>
            <a:off x="700089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7" name="Oval 36" title="Número"/>
          <p:cNvSpPr/>
          <p:nvPr/>
        </p:nvSpPr>
        <p:spPr>
          <a:xfrm>
            <a:off x="4841593" y="2003476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Contenidor de text 18"/>
          <p:cNvSpPr txBox="1">
            <a:spLocks/>
          </p:cNvSpPr>
          <p:nvPr/>
        </p:nvSpPr>
        <p:spPr>
          <a:xfrm>
            <a:off x="4841594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13947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16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Propers passos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700088" y="3336775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ja explicat.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 número passa a gris i el text queda en negre.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9" name="Connector de fletxa recta 28" title="Connector"/>
          <p:cNvCxnSpPr/>
          <p:nvPr/>
        </p:nvCxnSpPr>
        <p:spPr>
          <a:xfrm>
            <a:off x="1925781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QuadreDeText 29"/>
          <p:cNvSpPr txBox="1"/>
          <p:nvPr/>
        </p:nvSpPr>
        <p:spPr>
          <a:xfrm>
            <a:off x="4841593" y="3365650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ja explicat.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 número passa a gris i el text queda en negre.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1" name="Connector de fletxa recta 30" title="Connector"/>
          <p:cNvCxnSpPr/>
          <p:nvPr/>
        </p:nvCxnSpPr>
        <p:spPr>
          <a:xfrm>
            <a:off x="6088206" y="2534290"/>
            <a:ext cx="2712894" cy="0"/>
          </a:xfrm>
          <a:prstGeom prst="straightConnector1">
            <a:avLst/>
          </a:prstGeom>
          <a:ln w="9525" cap="flat" cmpd="sng" algn="ctr">
            <a:solidFill>
              <a:srgbClr val="CCCCC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Oval 31" title="Número"/>
          <p:cNvSpPr/>
          <p:nvPr/>
        </p:nvSpPr>
        <p:spPr>
          <a:xfrm>
            <a:off x="700088" y="2003476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ontenidor de text 18"/>
          <p:cNvSpPr txBox="1">
            <a:spLocks/>
          </p:cNvSpPr>
          <p:nvPr/>
        </p:nvSpPr>
        <p:spPr>
          <a:xfrm>
            <a:off x="700089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4" name="Oval 33" title="Número"/>
          <p:cNvSpPr/>
          <p:nvPr/>
        </p:nvSpPr>
        <p:spPr>
          <a:xfrm>
            <a:off x="8986702" y="1966604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Contenidor de text 18"/>
          <p:cNvSpPr txBox="1">
            <a:spLocks/>
          </p:cNvSpPr>
          <p:nvPr/>
        </p:nvSpPr>
        <p:spPr>
          <a:xfrm>
            <a:off x="8986703" y="2180928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6" name="QuadreDeText 35"/>
          <p:cNvSpPr txBox="1"/>
          <p:nvPr/>
        </p:nvSpPr>
        <p:spPr>
          <a:xfrm>
            <a:off x="8986702" y="3384981"/>
            <a:ext cx="2565963" cy="226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Explicació del tercer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i els altres es mantenen en segon pla.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Nunc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felis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purus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laoreet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vel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molestie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nec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vulputate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a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tellus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.</a:t>
            </a:r>
            <a:endParaRPr kumimoji="0" lang="ca-ES" sz="16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6" title="Número"/>
          <p:cNvSpPr/>
          <p:nvPr/>
        </p:nvSpPr>
        <p:spPr>
          <a:xfrm>
            <a:off x="4841593" y="2003476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Contenidor de text 18"/>
          <p:cNvSpPr txBox="1">
            <a:spLocks/>
          </p:cNvSpPr>
          <p:nvPr/>
        </p:nvSpPr>
        <p:spPr>
          <a:xfrm>
            <a:off x="4841594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5934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16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Propers passos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700089" y="3199120"/>
            <a:ext cx="2005924" cy="733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Explicació del primer pas.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Els altres es mantenen en gris.</a:t>
            </a:r>
          </a:p>
        </p:txBody>
      </p:sp>
      <p:sp>
        <p:nvSpPr>
          <p:cNvPr id="19" name="Oval 18" title="Número"/>
          <p:cNvSpPr/>
          <p:nvPr/>
        </p:nvSpPr>
        <p:spPr>
          <a:xfrm>
            <a:off x="700088" y="2003476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Contenidor de text 18"/>
          <p:cNvSpPr txBox="1">
            <a:spLocks/>
          </p:cNvSpPr>
          <p:nvPr/>
        </p:nvSpPr>
        <p:spPr>
          <a:xfrm>
            <a:off x="700089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 title="Número"/>
          <p:cNvSpPr/>
          <p:nvPr/>
        </p:nvSpPr>
        <p:spPr>
          <a:xfrm>
            <a:off x="2905208" y="4061462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Contenidor de text 18"/>
          <p:cNvSpPr txBox="1">
            <a:spLocks/>
          </p:cNvSpPr>
          <p:nvPr/>
        </p:nvSpPr>
        <p:spPr>
          <a:xfrm>
            <a:off x="2924873" y="4275786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 title="Número"/>
          <p:cNvSpPr/>
          <p:nvPr/>
        </p:nvSpPr>
        <p:spPr>
          <a:xfrm>
            <a:off x="5169408" y="1999888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5169409" y="2214212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5" name="Arc 24" title="Fletxa"/>
          <p:cNvSpPr/>
          <p:nvPr/>
        </p:nvSpPr>
        <p:spPr>
          <a:xfrm>
            <a:off x="3567133" y="2456123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rgbClr val="CCCCCC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2924872" y="5243339"/>
            <a:ext cx="2030588" cy="8230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no superat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</p:txBody>
      </p:sp>
      <p:sp>
        <p:nvSpPr>
          <p:cNvPr id="27" name="Arc 26" title="Fletxa"/>
          <p:cNvSpPr/>
          <p:nvPr/>
        </p:nvSpPr>
        <p:spPr>
          <a:xfrm rot="5400000">
            <a:off x="521359" y="2461209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5150895" y="3211722"/>
            <a:ext cx="1948001" cy="721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no superat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</p:txBody>
      </p:sp>
      <p:sp>
        <p:nvSpPr>
          <p:cNvPr id="39" name="Oval 38" title="Número"/>
          <p:cNvSpPr/>
          <p:nvPr/>
        </p:nvSpPr>
        <p:spPr>
          <a:xfrm>
            <a:off x="7406247" y="4054400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Contenidor de text 18"/>
          <p:cNvSpPr txBox="1">
            <a:spLocks/>
          </p:cNvSpPr>
          <p:nvPr/>
        </p:nvSpPr>
        <p:spPr>
          <a:xfrm>
            <a:off x="7406248" y="4268724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1" name="QuadreDeText 40"/>
          <p:cNvSpPr txBox="1"/>
          <p:nvPr/>
        </p:nvSpPr>
        <p:spPr>
          <a:xfrm>
            <a:off x="7387733" y="5256408"/>
            <a:ext cx="2061075" cy="8230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no superat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</p:txBody>
      </p:sp>
      <p:sp>
        <p:nvSpPr>
          <p:cNvPr id="42" name="Arc 41" title="Fletxa"/>
          <p:cNvSpPr/>
          <p:nvPr/>
        </p:nvSpPr>
        <p:spPr>
          <a:xfrm rot="5400000">
            <a:off x="4971425" y="2364707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rgbClr val="CCCCCC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 title="Número"/>
          <p:cNvSpPr/>
          <p:nvPr/>
        </p:nvSpPr>
        <p:spPr>
          <a:xfrm>
            <a:off x="9614029" y="2008332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Contenidor de text 18"/>
          <p:cNvSpPr txBox="1">
            <a:spLocks/>
          </p:cNvSpPr>
          <p:nvPr/>
        </p:nvSpPr>
        <p:spPr>
          <a:xfrm>
            <a:off x="9614030" y="2222656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45" name="QuadreDeText 44"/>
          <p:cNvSpPr txBox="1"/>
          <p:nvPr/>
        </p:nvSpPr>
        <p:spPr>
          <a:xfrm>
            <a:off x="9595516" y="3220167"/>
            <a:ext cx="1947566" cy="809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no superat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</p:txBody>
      </p:sp>
      <p:sp>
        <p:nvSpPr>
          <p:cNvPr id="46" name="Arc 45" title="Fletxa"/>
          <p:cNvSpPr/>
          <p:nvPr/>
        </p:nvSpPr>
        <p:spPr>
          <a:xfrm>
            <a:off x="8017198" y="2364707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rgbClr val="CCCCCC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829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ext 1"/>
          <p:cNvSpPr>
            <a:spLocks noGrp="1"/>
          </p:cNvSpPr>
          <p:nvPr>
            <p:ph type="body" sz="quarter" idx="26"/>
          </p:nvPr>
        </p:nvSpPr>
        <p:spPr>
          <a:xfrm>
            <a:off x="703132" y="6624775"/>
            <a:ext cx="5374969" cy="124252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Agenda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Agenda</a:t>
            </a:r>
          </a:p>
        </p:txBody>
      </p:sp>
      <p:cxnSp>
        <p:nvCxnSpPr>
          <p:cNvPr id="51" name="Connector recte 50" title="Connector"/>
          <p:cNvCxnSpPr/>
          <p:nvPr/>
        </p:nvCxnSpPr>
        <p:spPr>
          <a:xfrm>
            <a:off x="1386915" y="1538417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ontenidor de text 6"/>
          <p:cNvSpPr txBox="1">
            <a:spLocks/>
          </p:cNvSpPr>
          <p:nvPr/>
        </p:nvSpPr>
        <p:spPr>
          <a:xfrm>
            <a:off x="700088" y="1580740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54" name="Títol 5"/>
          <p:cNvSpPr txBox="1">
            <a:spLocks/>
          </p:cNvSpPr>
          <p:nvPr/>
        </p:nvSpPr>
        <p:spPr>
          <a:xfrm>
            <a:off x="1559322" y="1647996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000" b="0">
                <a:solidFill>
                  <a:prstClr val="black"/>
                </a:solidFill>
                <a:latin typeface="Arial" panose="020B0604020202020204"/>
              </a:rPr>
              <a:t>Objectius del projecte</a:t>
            </a:r>
            <a:endParaRPr kumimoji="0" lang="ca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56" name="Connector recte 55" title="Connector"/>
          <p:cNvCxnSpPr/>
          <p:nvPr/>
        </p:nvCxnSpPr>
        <p:spPr>
          <a:xfrm>
            <a:off x="1386915" y="2113541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Contenidor de text 6"/>
          <p:cNvSpPr txBox="1">
            <a:spLocks/>
          </p:cNvSpPr>
          <p:nvPr/>
        </p:nvSpPr>
        <p:spPr>
          <a:xfrm>
            <a:off x="700088" y="2155864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58" name="Títol 5"/>
          <p:cNvSpPr txBox="1">
            <a:spLocks/>
          </p:cNvSpPr>
          <p:nvPr/>
        </p:nvSpPr>
        <p:spPr>
          <a:xfrm>
            <a:off x="1559322" y="2223120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z="2000" b="0">
                <a:solidFill>
                  <a:prstClr val="black"/>
                </a:solidFill>
                <a:latin typeface="Arial" panose="020B0604020202020204"/>
              </a:rPr>
              <a:t>Abast</a:t>
            </a:r>
            <a:endParaRPr kumimoji="0" lang="ca-E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59" name="Connector recte 58" title="Connector"/>
          <p:cNvCxnSpPr/>
          <p:nvPr/>
        </p:nvCxnSpPr>
        <p:spPr>
          <a:xfrm>
            <a:off x="1386915" y="2688665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ontenidor de text 6"/>
          <p:cNvSpPr txBox="1">
            <a:spLocks/>
          </p:cNvSpPr>
          <p:nvPr/>
        </p:nvSpPr>
        <p:spPr>
          <a:xfrm>
            <a:off x="700088" y="2730988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61" name="Títol 5"/>
          <p:cNvSpPr txBox="1">
            <a:spLocks/>
          </p:cNvSpPr>
          <p:nvPr/>
        </p:nvSpPr>
        <p:spPr>
          <a:xfrm>
            <a:off x="1559322" y="2798244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Enfoc</a:t>
            </a:r>
          </a:p>
        </p:txBody>
      </p:sp>
      <p:cxnSp>
        <p:nvCxnSpPr>
          <p:cNvPr id="28" name="Connector recte 27" title="Connector"/>
          <p:cNvCxnSpPr/>
          <p:nvPr/>
        </p:nvCxnSpPr>
        <p:spPr>
          <a:xfrm>
            <a:off x="1386915" y="3295610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Contenidor de text 6"/>
          <p:cNvSpPr txBox="1">
            <a:spLocks/>
          </p:cNvSpPr>
          <p:nvPr/>
        </p:nvSpPr>
        <p:spPr>
          <a:xfrm>
            <a:off x="700088" y="3337933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30" name="Títol 5"/>
          <p:cNvSpPr txBox="1">
            <a:spLocks/>
          </p:cNvSpPr>
          <p:nvPr/>
        </p:nvSpPr>
        <p:spPr>
          <a:xfrm>
            <a:off x="1559322" y="3405189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Calendari</a:t>
            </a:r>
          </a:p>
        </p:txBody>
      </p:sp>
      <p:cxnSp>
        <p:nvCxnSpPr>
          <p:cNvPr id="31" name="Connector recte 30" title="Connector"/>
          <p:cNvCxnSpPr/>
          <p:nvPr/>
        </p:nvCxnSpPr>
        <p:spPr>
          <a:xfrm>
            <a:off x="1386915" y="3870734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Contenidor de text 6"/>
          <p:cNvSpPr txBox="1">
            <a:spLocks/>
          </p:cNvSpPr>
          <p:nvPr/>
        </p:nvSpPr>
        <p:spPr>
          <a:xfrm>
            <a:off x="700088" y="3913057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33" name="Títol 5"/>
          <p:cNvSpPr txBox="1">
            <a:spLocks/>
          </p:cNvSpPr>
          <p:nvPr/>
        </p:nvSpPr>
        <p:spPr>
          <a:xfrm>
            <a:off x="1559322" y="3980313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Equip, rols i responsabilitats</a:t>
            </a:r>
          </a:p>
        </p:txBody>
      </p:sp>
      <p:cxnSp>
        <p:nvCxnSpPr>
          <p:cNvPr id="34" name="Connector recte 33" title="Connector"/>
          <p:cNvCxnSpPr/>
          <p:nvPr/>
        </p:nvCxnSpPr>
        <p:spPr>
          <a:xfrm>
            <a:off x="1386915" y="4445858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idor de text 6"/>
          <p:cNvSpPr txBox="1">
            <a:spLocks/>
          </p:cNvSpPr>
          <p:nvPr/>
        </p:nvSpPr>
        <p:spPr>
          <a:xfrm>
            <a:off x="700088" y="4488181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6" name="Títol 5"/>
          <p:cNvSpPr txBox="1">
            <a:spLocks/>
          </p:cNvSpPr>
          <p:nvPr/>
        </p:nvSpPr>
        <p:spPr>
          <a:xfrm>
            <a:off x="1559322" y="4555437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Gestió del projecte</a:t>
            </a:r>
          </a:p>
        </p:txBody>
      </p:sp>
      <p:cxnSp>
        <p:nvCxnSpPr>
          <p:cNvPr id="3" name="Connector recte 2" title="Connector">
            <a:extLst>
              <a:ext uri="{FF2B5EF4-FFF2-40B4-BE49-F238E27FC236}">
                <a16:creationId xmlns:a16="http://schemas.microsoft.com/office/drawing/2014/main" id="{C4B683D7-D8F8-9230-EF55-10262CF11499}"/>
              </a:ext>
            </a:extLst>
          </p:cNvPr>
          <p:cNvCxnSpPr/>
          <p:nvPr/>
        </p:nvCxnSpPr>
        <p:spPr>
          <a:xfrm>
            <a:off x="1386915" y="5036088"/>
            <a:ext cx="0" cy="427937"/>
          </a:xfrm>
          <a:prstGeom prst="line">
            <a:avLst/>
          </a:prstGeom>
          <a:ln w="6350">
            <a:solidFill>
              <a:srgbClr val="6666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idor de text 6">
            <a:extLst>
              <a:ext uri="{FF2B5EF4-FFF2-40B4-BE49-F238E27FC236}">
                <a16:creationId xmlns:a16="http://schemas.microsoft.com/office/drawing/2014/main" id="{5D2384D5-533C-4B9D-A7CF-B8D1696EBC46}"/>
              </a:ext>
            </a:extLst>
          </p:cNvPr>
          <p:cNvSpPr txBox="1">
            <a:spLocks/>
          </p:cNvSpPr>
          <p:nvPr/>
        </p:nvSpPr>
        <p:spPr>
          <a:xfrm>
            <a:off x="700088" y="5078411"/>
            <a:ext cx="559816" cy="34329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000" b="0" i="0" u="none" strike="noStrike" kern="1200" cap="none" spc="0" normalizeH="0" baseline="0" noProof="0">
                <a:ln>
                  <a:noFill/>
                </a:ln>
                <a:solidFill>
                  <a:srgbClr val="CD3333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</a:t>
            </a:r>
          </a:p>
        </p:txBody>
      </p:sp>
      <p:sp>
        <p:nvSpPr>
          <p:cNvPr id="6" name="Títol 5">
            <a:extLst>
              <a:ext uri="{FF2B5EF4-FFF2-40B4-BE49-F238E27FC236}">
                <a16:creationId xmlns:a16="http://schemas.microsoft.com/office/drawing/2014/main" id="{23871C30-080E-EFE3-DBAB-3928D9C25E73}"/>
              </a:ext>
            </a:extLst>
          </p:cNvPr>
          <p:cNvSpPr txBox="1">
            <a:spLocks/>
          </p:cNvSpPr>
          <p:nvPr/>
        </p:nvSpPr>
        <p:spPr>
          <a:xfrm>
            <a:off x="1559322" y="5145667"/>
            <a:ext cx="4639419" cy="286537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Propers passos</a:t>
            </a:r>
          </a:p>
        </p:txBody>
      </p:sp>
    </p:spTree>
    <p:extLst>
      <p:ext uri="{BB962C8B-B14F-4D97-AF65-F5344CB8AC3E}">
        <p14:creationId xmlns:p14="http://schemas.microsoft.com/office/powerpoint/2010/main" val="315948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idor de text 16"/>
          <p:cNvSpPr>
            <a:spLocks noGrp="1"/>
          </p:cNvSpPr>
          <p:nvPr>
            <p:ph type="body" sz="quarter" idx="26"/>
          </p:nvPr>
        </p:nvSpPr>
        <p:spPr>
          <a:xfrm>
            <a:off x="628790" y="6643360"/>
            <a:ext cx="4835995" cy="114960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Propers passos</a:t>
            </a:r>
            <a:endParaRPr lang="es-ES"/>
          </a:p>
        </p:txBody>
      </p:sp>
      <p:sp>
        <p:nvSpPr>
          <p:cNvPr id="3" name="Títo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Propers passos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700089" y="3199120"/>
            <a:ext cx="2005924" cy="73378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superat en el procés.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Els altres es mantenen en gris.</a:t>
            </a:r>
          </a:p>
        </p:txBody>
      </p:sp>
      <p:sp>
        <p:nvSpPr>
          <p:cNvPr id="19" name="Oval 18" title="Número"/>
          <p:cNvSpPr/>
          <p:nvPr/>
        </p:nvSpPr>
        <p:spPr>
          <a:xfrm>
            <a:off x="700088" y="2003476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Contenidor de text 18"/>
          <p:cNvSpPr txBox="1">
            <a:spLocks/>
          </p:cNvSpPr>
          <p:nvPr/>
        </p:nvSpPr>
        <p:spPr>
          <a:xfrm>
            <a:off x="700089" y="2217800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21" name="Oval 20" title="Número"/>
          <p:cNvSpPr/>
          <p:nvPr/>
        </p:nvSpPr>
        <p:spPr>
          <a:xfrm>
            <a:off x="2905208" y="4061462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Contenidor de text 18"/>
          <p:cNvSpPr txBox="1">
            <a:spLocks/>
          </p:cNvSpPr>
          <p:nvPr/>
        </p:nvSpPr>
        <p:spPr>
          <a:xfrm>
            <a:off x="2924873" y="4275786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23" name="Oval 22" title="Número"/>
          <p:cNvSpPr/>
          <p:nvPr/>
        </p:nvSpPr>
        <p:spPr>
          <a:xfrm>
            <a:off x="5169408" y="1999888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Contenidor de text 18"/>
          <p:cNvSpPr txBox="1">
            <a:spLocks/>
          </p:cNvSpPr>
          <p:nvPr/>
        </p:nvSpPr>
        <p:spPr>
          <a:xfrm>
            <a:off x="5169409" y="2214212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25" name="Arc 24" title="Fletxa"/>
          <p:cNvSpPr/>
          <p:nvPr/>
        </p:nvSpPr>
        <p:spPr>
          <a:xfrm>
            <a:off x="3567133" y="2456123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QuadreDeText 25"/>
          <p:cNvSpPr txBox="1"/>
          <p:nvPr/>
        </p:nvSpPr>
        <p:spPr>
          <a:xfrm>
            <a:off x="2924872" y="5243339"/>
            <a:ext cx="2030588" cy="8230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superat en el procés.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Els altres es mantenen en gris.</a:t>
            </a:r>
          </a:p>
        </p:txBody>
      </p:sp>
      <p:sp>
        <p:nvSpPr>
          <p:cNvPr id="27" name="Arc 26" title="Fletxa"/>
          <p:cNvSpPr/>
          <p:nvPr/>
        </p:nvSpPr>
        <p:spPr>
          <a:xfrm rot="5400000">
            <a:off x="521359" y="2461209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QuadreDeText 27"/>
          <p:cNvSpPr txBox="1"/>
          <p:nvPr/>
        </p:nvSpPr>
        <p:spPr>
          <a:xfrm>
            <a:off x="5150895" y="3211722"/>
            <a:ext cx="1948001" cy="72118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superat en el procés.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Els altres es mantenen en gris</a:t>
            </a:r>
          </a:p>
        </p:txBody>
      </p:sp>
      <p:sp>
        <p:nvSpPr>
          <p:cNvPr id="39" name="Oval 38" title="Número"/>
          <p:cNvSpPr/>
          <p:nvPr/>
        </p:nvSpPr>
        <p:spPr>
          <a:xfrm>
            <a:off x="7406247" y="4054400"/>
            <a:ext cx="1077702" cy="1077702"/>
          </a:xfrm>
          <a:prstGeom prst="ellipse">
            <a:avLst/>
          </a:prstGeom>
          <a:solidFill>
            <a:srgbClr val="CD3333"/>
          </a:solidFill>
          <a:ln w="19050">
            <a:solidFill>
              <a:srgbClr val="CD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Contenidor de text 18"/>
          <p:cNvSpPr txBox="1">
            <a:spLocks/>
          </p:cNvSpPr>
          <p:nvPr/>
        </p:nvSpPr>
        <p:spPr>
          <a:xfrm>
            <a:off x="7406248" y="4268724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1" name="QuadreDeText 40"/>
          <p:cNvSpPr txBox="1"/>
          <p:nvPr/>
        </p:nvSpPr>
        <p:spPr>
          <a:xfrm>
            <a:off x="7387733" y="5256408"/>
            <a:ext cx="2061075" cy="8230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superat en el procés. 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Els altres es mantenen en gris</a:t>
            </a:r>
          </a:p>
        </p:txBody>
      </p:sp>
      <p:sp>
        <p:nvSpPr>
          <p:cNvPr id="42" name="Arc 41" title="Fletxa"/>
          <p:cNvSpPr/>
          <p:nvPr/>
        </p:nvSpPr>
        <p:spPr>
          <a:xfrm rot="5400000">
            <a:off x="4971425" y="2364707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Oval 42" title="Número"/>
          <p:cNvSpPr/>
          <p:nvPr/>
        </p:nvSpPr>
        <p:spPr>
          <a:xfrm>
            <a:off x="9614029" y="2008332"/>
            <a:ext cx="1077702" cy="1077702"/>
          </a:xfrm>
          <a:prstGeom prst="ellipse">
            <a:avLst/>
          </a:prstGeom>
          <a:solidFill>
            <a:srgbClr val="E6E6E6"/>
          </a:solidFill>
          <a:ln w="19050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35A0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4" name="Contenidor de text 18"/>
          <p:cNvSpPr txBox="1">
            <a:spLocks/>
          </p:cNvSpPr>
          <p:nvPr/>
        </p:nvSpPr>
        <p:spPr>
          <a:xfrm>
            <a:off x="9614030" y="2222656"/>
            <a:ext cx="1077702" cy="6490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</a:p>
        </p:txBody>
      </p:sp>
      <p:sp>
        <p:nvSpPr>
          <p:cNvPr id="45" name="QuadreDeText 44"/>
          <p:cNvSpPr txBox="1"/>
          <p:nvPr/>
        </p:nvSpPr>
        <p:spPr>
          <a:xfrm>
            <a:off x="9595516" y="3220167"/>
            <a:ext cx="1947566" cy="809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Pas no superat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amet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,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consectetur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</a:t>
            </a:r>
            <a:r>
              <a:rPr kumimoji="0" lang="ca-ES" sz="1600" b="0" i="0" u="none" strike="noStrike" kern="1200" cap="none" spc="0" normalizeH="0" baseline="0" noProof="0" err="1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adipiscing</a:t>
            </a:r>
            <a:r>
              <a:rPr kumimoji="0" lang="ca-ES" sz="1600" b="0" i="0" u="none" strike="noStrike" kern="1200" cap="none" spc="0" normalizeH="0" baseline="0" noProof="0">
                <a:ln>
                  <a:noFill/>
                </a:ln>
                <a:solidFill>
                  <a:srgbClr val="E6E6E6"/>
                </a:solidFill>
                <a:effectLst/>
                <a:uLnTx/>
                <a:uFillTx/>
                <a:latin typeface="Arial" panose="020B0604020202020204"/>
                <a:ea typeface="Verdana"/>
                <a:cs typeface="+mn-cs"/>
              </a:rPr>
              <a:t> elit.</a:t>
            </a:r>
          </a:p>
        </p:txBody>
      </p:sp>
      <p:sp>
        <p:nvSpPr>
          <p:cNvPr id="46" name="Arc 45" title="Fletxa"/>
          <p:cNvSpPr/>
          <p:nvPr/>
        </p:nvSpPr>
        <p:spPr>
          <a:xfrm>
            <a:off x="8019563" y="2362199"/>
            <a:ext cx="2872777" cy="2872777"/>
          </a:xfrm>
          <a:prstGeom prst="arc">
            <a:avLst>
              <a:gd name="adj1" fmla="val 10802652"/>
              <a:gd name="adj2" fmla="val 16259960"/>
            </a:avLst>
          </a:prstGeom>
          <a:ln w="9525" cap="flat" cmpd="sng" algn="ctr">
            <a:solidFill>
              <a:srgbClr val="CCCCCC"/>
            </a:solidFill>
            <a:prstDash val="solid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404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ca-ES" err="1"/>
              <a:t>ctti.gencat.cat</a:t>
            </a:r>
            <a:endParaRPr lang="ca-ES"/>
          </a:p>
        </p:txBody>
      </p:sp>
      <p:sp>
        <p:nvSpPr>
          <p:cNvPr id="6" name="Contenidor de text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a-ES"/>
              <a:t>Departament de la Presidència</a:t>
            </a:r>
          </a:p>
          <a:p>
            <a:r>
              <a:rPr lang="ca-ES"/>
              <a:t>Centre de Telecomunicacions i Tecnologies de la Informació</a:t>
            </a:r>
          </a:p>
        </p:txBody>
      </p:sp>
      <p:sp>
        <p:nvSpPr>
          <p:cNvPr id="7" name="Contenidor de contingut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ca-ES"/>
              <a:t>qualitat.solucions@gencat.cat</a:t>
            </a:r>
          </a:p>
        </p:txBody>
      </p:sp>
    </p:spTree>
    <p:extLst>
      <p:ext uri="{BB962C8B-B14F-4D97-AF65-F5344CB8AC3E}">
        <p14:creationId xmlns:p14="http://schemas.microsoft.com/office/powerpoint/2010/main" val="2433687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/>
              <a:t>Missió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/>
              <a:t>Objectius</a:t>
            </a:r>
          </a:p>
        </p:txBody>
      </p:sp>
      <p:sp>
        <p:nvSpPr>
          <p:cNvPr id="8" name="Contenidor de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26"/>
          </p:nvPr>
        </p:nvSpPr>
        <p:spPr>
          <a:xfrm>
            <a:off x="468074" y="6610200"/>
            <a:ext cx="5235580" cy="161423"/>
          </a:xfr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Objectius del projecte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Subtítol de la diapositiva</a:t>
            </a:r>
          </a:p>
          <a:p>
            <a:endParaRPr lang="ca-ES">
              <a:cs typeface="Arial"/>
            </a:endParaRPr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Objectius del projecte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1C346B-202B-7209-D4D2-F480A76E978F}"/>
              </a:ext>
            </a:extLst>
          </p:cNvPr>
          <p:cNvGrpSpPr>
            <a:grpSpLocks/>
          </p:cNvGrpSpPr>
          <p:nvPr/>
        </p:nvGrpSpPr>
        <p:grpSpPr bwMode="auto">
          <a:xfrm>
            <a:off x="3644553" y="3090693"/>
            <a:ext cx="7667625" cy="3057525"/>
            <a:chOff x="2094203" y="2205448"/>
            <a:chExt cx="6107162" cy="2752468"/>
          </a:xfrm>
        </p:grpSpPr>
        <p:sp>
          <p:nvSpPr>
            <p:cNvPr id="7" name="AutoShape 25">
              <a:extLst>
                <a:ext uri="{FF2B5EF4-FFF2-40B4-BE49-F238E27FC236}">
                  <a16:creationId xmlns:a16="http://schemas.microsoft.com/office/drawing/2014/main" id="{D61F7D2F-1E48-C05A-EEF6-902016368B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2105583" y="4008986"/>
              <a:ext cx="6095782" cy="94893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marL="12496" indent="-12496" algn="ctr" defTabSz="912167">
                <a:defRPr/>
              </a:pPr>
              <a:endParaRPr lang="ca-ES" sz="120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9" name="Rectangle 30">
              <a:extLst>
                <a:ext uri="{FF2B5EF4-FFF2-40B4-BE49-F238E27FC236}">
                  <a16:creationId xmlns:a16="http://schemas.microsoft.com/office/drawing/2014/main" id="{AEDEBABF-36C0-F527-D07E-889B2DE2B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8684" y="2205448"/>
              <a:ext cx="6083019" cy="212478"/>
            </a:xfrm>
            <a:prstGeom prst="rect">
              <a:avLst/>
            </a:pr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827" tIns="89827" rIns="89827" bIns="898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>
                  <a:solidFill>
                    <a:srgbClr val="FFFFFF"/>
                  </a:solidFill>
                </a:rPr>
                <a:t>Objectius Específics</a:t>
              </a:r>
            </a:p>
          </p:txBody>
        </p:sp>
        <p:sp>
          <p:nvSpPr>
            <p:cNvPr id="10" name="AutoShape 24">
              <a:extLst>
                <a:ext uri="{FF2B5EF4-FFF2-40B4-BE49-F238E27FC236}">
                  <a16:creationId xmlns:a16="http://schemas.microsoft.com/office/drawing/2014/main" id="{967B4224-2A67-AD38-6F9A-3DD7FE7AE12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094203" y="2432677"/>
              <a:ext cx="3045995" cy="888907"/>
            </a:xfrm>
            <a:prstGeom prst="flowChartManualInpu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marL="12496" indent="-12496" defTabSz="912167">
                <a:defRPr/>
              </a:pPr>
              <a:endParaRPr lang="ca-ES" sz="120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11" name="AutoShape 25">
              <a:extLst>
                <a:ext uri="{FF2B5EF4-FFF2-40B4-BE49-F238E27FC236}">
                  <a16:creationId xmlns:a16="http://schemas.microsoft.com/office/drawing/2014/main" id="{E1B18D38-2FD7-8B1D-F4CB-7848467284B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5166750" y="2425531"/>
              <a:ext cx="3034615" cy="888907"/>
            </a:xfrm>
            <a:prstGeom prst="flowChartManualInpu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marL="12496" indent="-12496" defTabSz="912167">
                <a:defRPr/>
              </a:pPr>
              <a:endParaRPr lang="ca-ES" sz="120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12" name="AutoShape 26">
              <a:extLst>
                <a:ext uri="{FF2B5EF4-FFF2-40B4-BE49-F238E27FC236}">
                  <a16:creationId xmlns:a16="http://schemas.microsoft.com/office/drawing/2014/main" id="{2A008DC0-7FCC-FB0E-C290-AED49BC03A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089776" y="2148637"/>
              <a:ext cx="1056114" cy="3044730"/>
            </a:xfrm>
            <a:custGeom>
              <a:avLst/>
              <a:gdLst>
                <a:gd name="G0" fmla="+- 3061 0 0"/>
                <a:gd name="G1" fmla="+- 21600 0 3061"/>
                <a:gd name="G2" fmla="*/ 3061 1 2"/>
                <a:gd name="G3" fmla="+- 21600 0 G2"/>
                <a:gd name="G4" fmla="+/ 3061 21600 2"/>
                <a:gd name="G5" fmla="+/ G1 0 2"/>
                <a:gd name="G6" fmla="*/ 21600 21600 3061"/>
                <a:gd name="G7" fmla="*/ G6 1 2"/>
                <a:gd name="G8" fmla="+- 21600 0 G7"/>
                <a:gd name="G9" fmla="*/ 21600 1 2"/>
                <a:gd name="G10" fmla="+- 3061 0 G9"/>
                <a:gd name="G11" fmla="?: G10 G8 0"/>
                <a:gd name="G12" fmla="?: G10 G7 21600"/>
                <a:gd name="T0" fmla="*/ 20069 w 21600"/>
                <a:gd name="T1" fmla="*/ 10800 h 21600"/>
                <a:gd name="T2" fmla="*/ 10800 w 21600"/>
                <a:gd name="T3" fmla="*/ 21600 h 21600"/>
                <a:gd name="T4" fmla="*/ 1531 w 21600"/>
                <a:gd name="T5" fmla="*/ 10800 h 21600"/>
                <a:gd name="T6" fmla="*/ 10800 w 21600"/>
                <a:gd name="T7" fmla="*/ 0 h 21600"/>
                <a:gd name="T8" fmla="*/ 3331 w 21600"/>
                <a:gd name="T9" fmla="*/ 3331 h 21600"/>
                <a:gd name="T10" fmla="*/ 18269 w 21600"/>
                <a:gd name="T11" fmla="*/ 182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61" y="21600"/>
                  </a:lnTo>
                  <a:lnTo>
                    <a:pt x="185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2496" indent="-12496" defTabSz="912167">
                <a:defRPr/>
              </a:pPr>
              <a:endParaRPr lang="ca-ES" sz="120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13" name="AutoShape 27">
              <a:extLst>
                <a:ext uri="{FF2B5EF4-FFF2-40B4-BE49-F238E27FC236}">
                  <a16:creationId xmlns:a16="http://schemas.microsoft.com/office/drawing/2014/main" id="{9FD79AF0-09D0-CADF-80B1-64C219D852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156715" y="2152980"/>
              <a:ext cx="1054684" cy="3034615"/>
            </a:xfrm>
            <a:custGeom>
              <a:avLst/>
              <a:gdLst>
                <a:gd name="G0" fmla="+- 3061 0 0"/>
                <a:gd name="G1" fmla="+- 21600 0 3061"/>
                <a:gd name="G2" fmla="*/ 3061 1 2"/>
                <a:gd name="G3" fmla="+- 21600 0 G2"/>
                <a:gd name="G4" fmla="+/ 3061 21600 2"/>
                <a:gd name="G5" fmla="+/ G1 0 2"/>
                <a:gd name="G6" fmla="*/ 21600 21600 3061"/>
                <a:gd name="G7" fmla="*/ G6 1 2"/>
                <a:gd name="G8" fmla="+- 21600 0 G7"/>
                <a:gd name="G9" fmla="*/ 21600 1 2"/>
                <a:gd name="G10" fmla="+- 3061 0 G9"/>
                <a:gd name="G11" fmla="?: G10 G8 0"/>
                <a:gd name="G12" fmla="?: G10 G7 21600"/>
                <a:gd name="T0" fmla="*/ 20069 w 21600"/>
                <a:gd name="T1" fmla="*/ 10800 h 21600"/>
                <a:gd name="T2" fmla="*/ 10800 w 21600"/>
                <a:gd name="T3" fmla="*/ 21600 h 21600"/>
                <a:gd name="T4" fmla="*/ 1531 w 21600"/>
                <a:gd name="T5" fmla="*/ 10800 h 21600"/>
                <a:gd name="T6" fmla="*/ 10800 w 21600"/>
                <a:gd name="T7" fmla="*/ 0 h 21600"/>
                <a:gd name="T8" fmla="*/ 3331 w 21600"/>
                <a:gd name="T9" fmla="*/ 3331 h 21600"/>
                <a:gd name="T10" fmla="*/ 18269 w 21600"/>
                <a:gd name="T11" fmla="*/ 182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061" y="21600"/>
                  </a:lnTo>
                  <a:lnTo>
                    <a:pt x="1853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marL="12496" indent="-12496" defTabSz="912167">
                <a:defRPr/>
              </a:pPr>
              <a:endParaRPr lang="ca-ES" sz="1200">
                <a:solidFill>
                  <a:srgbClr val="002776"/>
                </a:solidFill>
                <a:latin typeface="Arial" charset="0"/>
              </a:endParaRPr>
            </a:p>
          </p:txBody>
        </p:sp>
        <p:sp>
          <p:nvSpPr>
            <p:cNvPr id="14" name="Text Box 31">
              <a:extLst>
                <a:ext uri="{FF2B5EF4-FFF2-40B4-BE49-F238E27FC236}">
                  <a16:creationId xmlns:a16="http://schemas.microsoft.com/office/drawing/2014/main" id="{FF13CF39-89CB-2C66-3972-B8014F158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552" y="2560673"/>
              <a:ext cx="2855233" cy="459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/>
                <a:t>Determinar ...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A239DAC7-4F79-5C44-96E6-C861AE511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5077" y="3415476"/>
              <a:ext cx="2855233" cy="483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/>
                <a:t>Descriure els...</a:t>
              </a:r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BA4B3EF1-E4E1-445B-F9E4-03658A7A4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544" y="2485978"/>
              <a:ext cx="2774804" cy="635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/>
                <a:t>Descriure...</a:t>
              </a:r>
            </a:p>
          </p:txBody>
        </p:sp>
        <p:sp>
          <p:nvSpPr>
            <p:cNvPr id="17" name="Rectangle 35">
              <a:extLst>
                <a:ext uri="{FF2B5EF4-FFF2-40B4-BE49-F238E27FC236}">
                  <a16:creationId xmlns:a16="http://schemas.microsoft.com/office/drawing/2014/main" id="{4E27B693-DA70-5E61-1CFE-596943D60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544" y="3370657"/>
              <a:ext cx="2775600" cy="57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indent="-11113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/>
                <a:t>Detectar...</a:t>
              </a:r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DC62E5F3-CAAB-2FBC-5F88-0AE36DB61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2205448"/>
              <a:ext cx="6077391" cy="2124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827" tIns="89827" rIns="89827" bIns="898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400">
                  <a:solidFill>
                    <a:srgbClr val="FFFFFF"/>
                  </a:solidFill>
                </a:rPr>
                <a:t>Objectius específics del projecte</a:t>
              </a:r>
            </a:p>
          </p:txBody>
        </p: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34E3884F-3F36-2B23-2EAA-8866B0347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3608" y="4269445"/>
              <a:ext cx="5358095" cy="572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indent="-11113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/>
                <a:t>Definir els...</a:t>
              </a:r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5FDF6C58-4A7B-CE97-075A-785CC1EB27B2}"/>
              </a:ext>
            </a:extLst>
          </p:cNvPr>
          <p:cNvGrpSpPr>
            <a:grpSpLocks/>
          </p:cNvGrpSpPr>
          <p:nvPr/>
        </p:nvGrpSpPr>
        <p:grpSpPr bwMode="auto">
          <a:xfrm>
            <a:off x="3647728" y="1882606"/>
            <a:ext cx="7654925" cy="1106487"/>
            <a:chOff x="9175470" y="1101349"/>
            <a:chExt cx="7654700" cy="1263115"/>
          </a:xfrm>
        </p:grpSpPr>
        <p:sp>
          <p:nvSpPr>
            <p:cNvPr id="21" name="AutoShape 25">
              <a:extLst>
                <a:ext uri="{FF2B5EF4-FFF2-40B4-BE49-F238E27FC236}">
                  <a16:creationId xmlns:a16="http://schemas.microsoft.com/office/drawing/2014/main" id="{839A451F-4806-6549-55A3-3EEB78670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 flipV="1">
              <a:off x="9175470" y="1385867"/>
              <a:ext cx="7654700" cy="978597"/>
            </a:xfrm>
            <a:prstGeom prst="rect">
              <a:avLst/>
            </a:prstGeom>
            <a:solidFill>
              <a:schemeClr val="accent5"/>
            </a:solidFill>
            <a:ln w="508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rot="10800000" lIns="0" tIns="0" rIns="0" bIns="0" anchor="ctr"/>
            <a:lstStyle/>
            <a:p>
              <a:pPr marL="12496" indent="-12496" defTabSz="912167">
                <a:defRPr/>
              </a:pPr>
              <a:endParaRPr lang="ca-ES" sz="12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22" name="Rectangle 30">
              <a:extLst>
                <a:ext uri="{FF2B5EF4-FFF2-40B4-BE49-F238E27FC236}">
                  <a16:creationId xmlns:a16="http://schemas.microsoft.com/office/drawing/2014/main" id="{3B406A46-8EEC-C0B1-86F0-1EEB49D6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515" y="1101349"/>
              <a:ext cx="7638535" cy="255700"/>
            </a:xfrm>
            <a:prstGeom prst="rect">
              <a:avLst/>
            </a:prstGeom>
            <a:solidFill>
              <a:srgbClr val="00A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827" tIns="89827" rIns="89827" bIns="898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200">
                  <a:solidFill>
                    <a:srgbClr val="FFFFFF"/>
                  </a:solidFill>
                </a:rPr>
                <a:t>Objectius Específics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06744577-B112-143D-2903-23197176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9515" y="1101349"/>
              <a:ext cx="7638536" cy="2557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9827" tIns="89827" rIns="89827" bIns="89827" anchor="ctr"/>
            <a:lstStyle>
              <a:lvl1pPr marL="11113" indent="-11113" defTabSz="911225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1225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1225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400">
                  <a:solidFill>
                    <a:srgbClr val="FFFFFF"/>
                  </a:solidFill>
                </a:rPr>
                <a:t>Objectiu principal</a:t>
              </a:r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52788E31-8917-BC59-CFF2-66300990B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00" y="1531575"/>
              <a:ext cx="7316432" cy="689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861" tIns="35927" rIns="71861" bIns="35927" anchor="ctr"/>
            <a:lstStyle>
              <a:lvl1pPr indent="-11113" eaLnBrk="0" hangingPunct="0">
                <a:spcBef>
                  <a:spcPct val="20000"/>
                </a:spcBef>
                <a:buClr>
                  <a:srgbClr val="C00000"/>
                </a:buClr>
                <a:buFont typeface="Wingdings" panose="05000000000000000000" pitchFamily="2" charset="2"/>
                <a:buChar char="o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ca-ES" altLang="ca-ES" sz="1400">
                  <a:solidFill>
                    <a:schemeClr val="bg1"/>
                  </a:solidFill>
                </a:rPr>
                <a:t>Donar ....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838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err="1"/>
              <a:t>Aenean</a:t>
            </a:r>
            <a:r>
              <a:rPr lang="ca-ES"/>
              <a:t> pulvinar </a:t>
            </a:r>
            <a:r>
              <a:rPr lang="ca-ES" b="1" err="1"/>
              <a:t>rutrum</a:t>
            </a:r>
            <a:r>
              <a:rPr lang="ca-ES" b="1"/>
              <a:t> </a:t>
            </a:r>
            <a:r>
              <a:rPr lang="ca-ES" b="1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</a:t>
            </a:r>
            <a:r>
              <a:rPr lang="ca-ES">
                <a:hlinkClick r:id="rId2"/>
              </a:rPr>
              <a:t>nom de l’enllaç</a:t>
            </a:r>
            <a:r>
              <a:rPr lang="ca-ES"/>
              <a:t>, </a:t>
            </a:r>
            <a:r>
              <a:rPr lang="ca-ES" b="1" err="1"/>
              <a:t>consectetur</a:t>
            </a:r>
            <a:r>
              <a:rPr lang="ca-ES" b="1"/>
              <a:t> </a:t>
            </a:r>
            <a:r>
              <a:rPr lang="ca-ES" b="1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r>
              <a:rPr lang="ca-ES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Aenean</a:t>
            </a:r>
            <a:r>
              <a:rPr lang="ca-ES"/>
              <a:t> pulvinar </a:t>
            </a:r>
            <a:r>
              <a:rPr lang="ca-ES" err="1"/>
              <a:t>rutrum</a:t>
            </a:r>
            <a:r>
              <a:rPr lang="ca-ES"/>
              <a:t> </a:t>
            </a:r>
            <a:r>
              <a:rPr lang="ca-ES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endParaRPr lang="ca-ES"/>
          </a:p>
        </p:txBody>
      </p:sp>
      <p:pic>
        <p:nvPicPr>
          <p:cNvPr id="3" name="Contenidor d'imatge 2" title="Imatge diapositiva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7355"/>
          <a:stretch>
            <a:fillRect/>
          </a:stretch>
        </p:blipFill>
        <p:spPr>
          <a:effectLst>
            <a:softEdge rad="0"/>
          </a:effectLst>
        </p:spPr>
      </p:pic>
      <p:sp>
        <p:nvSpPr>
          <p:cNvPr id="8" name="Contenidor de text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26"/>
          </p:nvPr>
        </p:nvSpPr>
        <p:spPr/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Objectius del projecte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Subtítol </a:t>
            </a:r>
            <a:r>
              <a:rPr lang="ca-ES">
                <a:solidFill>
                  <a:srgbClr val="666666"/>
                </a:solidFill>
              </a:rPr>
              <a:t>de la </a:t>
            </a:r>
            <a:r>
              <a:rPr lang="ca-ES"/>
              <a:t>diapositiva</a:t>
            </a:r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Objectius del projecte</a:t>
            </a:r>
          </a:p>
        </p:txBody>
      </p:sp>
    </p:spTree>
    <p:extLst>
      <p:ext uri="{BB962C8B-B14F-4D97-AF65-F5344CB8AC3E}">
        <p14:creationId xmlns:p14="http://schemas.microsoft.com/office/powerpoint/2010/main" val="50892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/>
          <p:cNvSpPr>
            <a:spLocks noGrp="1"/>
          </p:cNvSpPr>
          <p:nvPr>
            <p:ph type="body" sz="quarter" idx="10"/>
          </p:nvPr>
        </p:nvSpPr>
        <p:spPr>
          <a:xfrm>
            <a:off x="700087" y="2010656"/>
            <a:ext cx="10768013" cy="4098925"/>
          </a:xfrm>
        </p:spPr>
        <p:txBody>
          <a:bodyPr/>
          <a:lstStyle/>
          <a:p>
            <a:r>
              <a:rPr lang="ca-ES"/>
              <a:t>Dins l’abast: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Aenean</a:t>
            </a:r>
            <a:r>
              <a:rPr lang="ca-ES"/>
              <a:t> pulvinar </a:t>
            </a:r>
            <a:r>
              <a:rPr lang="ca-ES" err="1"/>
              <a:t>rutrum</a:t>
            </a:r>
            <a:r>
              <a:rPr lang="ca-ES"/>
              <a:t> </a:t>
            </a:r>
            <a:r>
              <a:rPr lang="ca-ES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/>
          </a:p>
          <a:p>
            <a:r>
              <a:rPr lang="ca-ES"/>
              <a:t>Fora de l’abast: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Aenean</a:t>
            </a:r>
            <a:r>
              <a:rPr lang="ca-ES"/>
              <a:t> pulvinar </a:t>
            </a:r>
            <a:r>
              <a:rPr lang="ca-ES" err="1"/>
              <a:t>rutrum</a:t>
            </a:r>
            <a:r>
              <a:rPr lang="ca-ES"/>
              <a:t> </a:t>
            </a:r>
            <a:r>
              <a:rPr lang="ca-ES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</a:p>
        </p:txBody>
      </p:sp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Abast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Subtítol </a:t>
            </a:r>
            <a:r>
              <a:rPr lang="ca-ES">
                <a:solidFill>
                  <a:srgbClr val="666666"/>
                </a:solidFill>
              </a:rPr>
              <a:t>de la </a:t>
            </a:r>
            <a:r>
              <a:rPr lang="ca-ES"/>
              <a:t>diapositiva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Abast</a:t>
            </a:r>
          </a:p>
        </p:txBody>
      </p:sp>
    </p:spTree>
    <p:extLst>
      <p:ext uri="{BB962C8B-B14F-4D97-AF65-F5344CB8AC3E}">
        <p14:creationId xmlns:p14="http://schemas.microsoft.com/office/powerpoint/2010/main" val="35852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idor de tex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elit. </a:t>
            </a:r>
            <a:r>
              <a:rPr lang="ca-ES" err="1"/>
              <a:t>Nunc</a:t>
            </a:r>
            <a:r>
              <a:rPr lang="ca-ES"/>
              <a:t> </a:t>
            </a:r>
            <a:r>
              <a:rPr lang="ca-ES" err="1"/>
              <a:t>felis</a:t>
            </a:r>
            <a:r>
              <a:rPr lang="ca-ES"/>
              <a:t> </a:t>
            </a:r>
            <a:r>
              <a:rPr lang="ca-ES" err="1"/>
              <a:t>purus</a:t>
            </a:r>
            <a:r>
              <a:rPr lang="ca-ES"/>
              <a:t>, </a:t>
            </a:r>
            <a:r>
              <a:rPr lang="ca-ES" err="1"/>
              <a:t>laoreet</a:t>
            </a:r>
            <a:r>
              <a:rPr lang="ca-ES"/>
              <a:t> vel </a:t>
            </a:r>
            <a:r>
              <a:rPr lang="ca-ES" err="1"/>
              <a:t>molestie</a:t>
            </a:r>
            <a:r>
              <a:rPr lang="ca-ES"/>
              <a:t> </a:t>
            </a:r>
            <a:r>
              <a:rPr lang="ca-ES" err="1"/>
              <a:t>nec</a:t>
            </a:r>
            <a:r>
              <a:rPr lang="ca-ES"/>
              <a:t>, </a:t>
            </a:r>
            <a:r>
              <a:rPr lang="ca-ES" err="1"/>
              <a:t>vulputate</a:t>
            </a:r>
            <a:r>
              <a:rPr lang="ca-ES"/>
              <a:t> a </a:t>
            </a:r>
            <a:r>
              <a:rPr lang="ca-ES" err="1"/>
              <a:t>tellus</a:t>
            </a:r>
            <a:r>
              <a:rPr lang="ca-ES"/>
              <a:t>.</a:t>
            </a:r>
          </a:p>
          <a:p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>
                <a:hlinkClick r:id="rId2"/>
              </a:rPr>
              <a:t>nom de l’enllaç </a:t>
            </a:r>
            <a:r>
              <a:rPr lang="ca-ES"/>
              <a:t>elit. </a:t>
            </a:r>
            <a:r>
              <a:rPr lang="ca-ES" err="1"/>
              <a:t>Nunc</a:t>
            </a:r>
            <a:r>
              <a:rPr lang="ca-ES"/>
              <a:t> </a:t>
            </a:r>
            <a:r>
              <a:rPr lang="ca-ES" err="1"/>
              <a:t>felis</a:t>
            </a:r>
            <a:r>
              <a:rPr lang="ca-ES"/>
              <a:t> </a:t>
            </a:r>
            <a:r>
              <a:rPr lang="ca-ES" err="1"/>
              <a:t>purus</a:t>
            </a:r>
            <a:r>
              <a:rPr lang="ca-ES"/>
              <a:t>, </a:t>
            </a:r>
            <a:r>
              <a:rPr lang="ca-ES" err="1"/>
              <a:t>laoreet</a:t>
            </a:r>
            <a:r>
              <a:rPr lang="ca-ES"/>
              <a:t> vel </a:t>
            </a:r>
            <a:r>
              <a:rPr lang="ca-ES" err="1"/>
              <a:t>molestie</a:t>
            </a:r>
            <a:r>
              <a:rPr lang="ca-ES"/>
              <a:t> </a:t>
            </a:r>
            <a:r>
              <a:rPr lang="ca-ES" err="1"/>
              <a:t>nec</a:t>
            </a:r>
            <a:r>
              <a:rPr lang="ca-ES"/>
              <a:t>, </a:t>
            </a:r>
            <a:r>
              <a:rPr lang="ca-ES" err="1"/>
              <a:t>vulputate</a:t>
            </a:r>
            <a:r>
              <a:rPr lang="ca-ES"/>
              <a:t> a </a:t>
            </a:r>
            <a:r>
              <a:rPr lang="ca-ES" err="1"/>
              <a:t>tellus</a:t>
            </a:r>
            <a:r>
              <a:rPr lang="ca-ES"/>
              <a:t>.</a:t>
            </a:r>
          </a:p>
        </p:txBody>
      </p:sp>
      <p:sp>
        <p:nvSpPr>
          <p:cNvPr id="9" name="Contenidor de text 8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Abast </a:t>
            </a:r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Abast</a:t>
            </a:r>
          </a:p>
        </p:txBody>
      </p:sp>
      <p:sp>
        <p:nvSpPr>
          <p:cNvPr id="10" name="Contenidor de text 3">
            <a:extLst>
              <a:ext uri="{FF2B5EF4-FFF2-40B4-BE49-F238E27FC236}">
                <a16:creationId xmlns:a16="http://schemas.microsoft.com/office/drawing/2014/main" id="{9EAA6A94-2CA9-A726-9DFD-F695650D9AF6}"/>
              </a:ext>
            </a:extLst>
          </p:cNvPr>
          <p:cNvSpPr txBox="1">
            <a:spLocks/>
          </p:cNvSpPr>
          <p:nvPr/>
        </p:nvSpPr>
        <p:spPr>
          <a:xfrm>
            <a:off x="1565539" y="4914879"/>
            <a:ext cx="4736106" cy="67063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Element recordatori: </a:t>
            </a:r>
            <a:br>
              <a:rPr kumimoji="0" lang="ca-E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Nunc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felis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purus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laoreet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vel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molestie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nec</a:t>
            </a: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Contenidor d'imatge 12" title="Whatsapp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290"/>
          <a:stretch>
            <a:fillRect/>
          </a:stretch>
        </p:blipFill>
        <p:spPr>
          <a:xfrm>
            <a:off x="669491" y="4912391"/>
            <a:ext cx="673119" cy="673119"/>
          </a:xfrm>
          <a:prstGeom prst="rect">
            <a:avLst/>
          </a:prstGeom>
        </p:spPr>
      </p:pic>
      <p:sp>
        <p:nvSpPr>
          <p:cNvPr id="12" name="Rectangle 11" title="Fons gris"/>
          <p:cNvSpPr/>
          <p:nvPr/>
        </p:nvSpPr>
        <p:spPr>
          <a:xfrm>
            <a:off x="6439170" y="1620373"/>
            <a:ext cx="5024904" cy="428750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Contenidor de text 3"/>
          <p:cNvSpPr txBox="1">
            <a:spLocks/>
          </p:cNvSpPr>
          <p:nvPr/>
        </p:nvSpPr>
        <p:spPr>
          <a:xfrm>
            <a:off x="6816860" y="1972995"/>
            <a:ext cx="4315321" cy="433367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Text amb fons gris per a destacar continguts.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elit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pellentesque</a:t>
            </a: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Aenean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pulvinar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rutrum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risus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elementum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eu.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arrodonit 19"/>
          <p:cNvSpPr/>
          <p:nvPr/>
        </p:nvSpPr>
        <p:spPr>
          <a:xfrm>
            <a:off x="6816860" y="5338466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8253781" y="5338466"/>
            <a:ext cx="737769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</a:t>
            </a:r>
          </a:p>
        </p:txBody>
      </p:sp>
    </p:spTree>
    <p:extLst>
      <p:ext uri="{BB962C8B-B14F-4D97-AF65-F5344CB8AC3E}">
        <p14:creationId xmlns:p14="http://schemas.microsoft.com/office/powerpoint/2010/main" val="2623746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idor de text 7"/>
          <p:cNvSpPr>
            <a:spLocks noGrp="1"/>
          </p:cNvSpPr>
          <p:nvPr>
            <p:ph type="body" sz="quarter" idx="10"/>
          </p:nvPr>
        </p:nvSpPr>
        <p:spPr>
          <a:xfrm>
            <a:off x="700087" y="2010656"/>
            <a:ext cx="5395913" cy="4098925"/>
          </a:xfrm>
        </p:spPr>
        <p:txBody>
          <a:bodyPr/>
          <a:lstStyle/>
          <a:p>
            <a:r>
              <a:rPr lang="ca-ES"/>
              <a:t>Metodologia: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Aenean</a:t>
            </a:r>
            <a:r>
              <a:rPr lang="ca-ES"/>
              <a:t> pulvinar </a:t>
            </a:r>
            <a:r>
              <a:rPr lang="ca-ES" err="1"/>
              <a:t>rutrum</a:t>
            </a:r>
            <a:r>
              <a:rPr lang="ca-ES"/>
              <a:t> </a:t>
            </a:r>
            <a:r>
              <a:rPr lang="ca-ES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a-ES"/>
          </a:p>
          <a:p>
            <a:r>
              <a:rPr lang="ca-ES"/>
              <a:t>Fases i </a:t>
            </a:r>
            <a:r>
              <a:rPr lang="ca-ES" err="1"/>
              <a:t>lliurables</a:t>
            </a:r>
            <a:r>
              <a:rPr lang="ca-ES"/>
              <a:t>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Lorem</a:t>
            </a:r>
            <a:r>
              <a:rPr lang="ca-ES"/>
              <a:t> </a:t>
            </a:r>
            <a:r>
              <a:rPr lang="ca-ES" err="1"/>
              <a:t>ipsum</a:t>
            </a:r>
            <a:r>
              <a:rPr lang="ca-ES"/>
              <a:t> dolor sit </a:t>
            </a:r>
            <a:r>
              <a:rPr lang="ca-ES" err="1"/>
              <a:t>amet</a:t>
            </a:r>
            <a:r>
              <a:rPr lang="ca-ES"/>
              <a:t>, </a:t>
            </a:r>
            <a:r>
              <a:rPr lang="ca-ES" err="1"/>
              <a:t>consectetur</a:t>
            </a:r>
            <a:r>
              <a:rPr lang="ca-ES"/>
              <a:t> </a:t>
            </a:r>
            <a:r>
              <a:rPr lang="ca-ES" err="1"/>
              <a:t>adipiscing</a:t>
            </a:r>
            <a:r>
              <a:rPr lang="ca-ES"/>
              <a:t> elit </a:t>
            </a:r>
            <a:r>
              <a:rPr lang="ca-ES" err="1"/>
              <a:t>lorem</a:t>
            </a:r>
            <a:r>
              <a:rPr lang="ca-ES"/>
              <a:t> a </a:t>
            </a:r>
            <a:r>
              <a:rPr lang="ca-ES" err="1"/>
              <a:t>pellentesque</a:t>
            </a:r>
            <a:endParaRPr lang="ca-ES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a-ES" err="1"/>
              <a:t>Aenean</a:t>
            </a:r>
            <a:r>
              <a:rPr lang="ca-ES"/>
              <a:t> pulvinar </a:t>
            </a:r>
            <a:r>
              <a:rPr lang="ca-ES" err="1"/>
              <a:t>rutrum</a:t>
            </a:r>
            <a:r>
              <a:rPr lang="ca-ES"/>
              <a:t> </a:t>
            </a:r>
            <a:r>
              <a:rPr lang="ca-ES" err="1"/>
              <a:t>risus</a:t>
            </a:r>
            <a:r>
              <a:rPr lang="ca-ES"/>
              <a:t>, </a:t>
            </a:r>
            <a:r>
              <a:rPr lang="ca-ES" err="1"/>
              <a:t>ac</a:t>
            </a:r>
            <a:r>
              <a:rPr lang="ca-ES"/>
              <a:t> </a:t>
            </a:r>
            <a:r>
              <a:rPr lang="ca-ES" err="1"/>
              <a:t>elementum</a:t>
            </a:r>
            <a:r>
              <a:rPr lang="ca-ES"/>
              <a:t> eu. </a:t>
            </a:r>
          </a:p>
        </p:txBody>
      </p:sp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Enfoc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Subtítol </a:t>
            </a:r>
            <a:r>
              <a:rPr lang="ca-ES">
                <a:solidFill>
                  <a:srgbClr val="666666"/>
                </a:solidFill>
              </a:rPr>
              <a:t>de la </a:t>
            </a:r>
            <a:r>
              <a:rPr lang="ca-ES"/>
              <a:t>diapositiva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Enfoc</a:t>
            </a:r>
          </a:p>
        </p:txBody>
      </p:sp>
      <p:pic>
        <p:nvPicPr>
          <p:cNvPr id="2" name="Contenidor d'imatge 2" title="Imatge diapositiva">
            <a:extLst>
              <a:ext uri="{FF2B5EF4-FFF2-40B4-BE49-F238E27FC236}">
                <a16:creationId xmlns:a16="http://schemas.microsoft.com/office/drawing/2014/main" id="{D04A5F95-2E0A-B7BB-A832-7CCAE073CD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" r="7355"/>
          <a:stretch>
            <a:fillRect/>
          </a:stretch>
        </p:blipFill>
        <p:spPr>
          <a:xfrm>
            <a:off x="6217920" y="2010656"/>
            <a:ext cx="5246154" cy="4098925"/>
          </a:xfr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3613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idor de text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a-ES"/>
              <a:t>Subtítol de la diapositiva</a:t>
            </a:r>
          </a:p>
        </p:txBody>
      </p:sp>
      <p:sp>
        <p:nvSpPr>
          <p:cNvPr id="11" name="Contenidor de text 10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</a:t>
            </a:r>
            <a:r>
              <a:rPr lang="ca-ES">
                <a:solidFill>
                  <a:srgbClr val="666666"/>
                </a:solidFill>
              </a:rPr>
              <a:t>de </a:t>
            </a:r>
            <a:r>
              <a:rPr lang="ca-ES" err="1"/>
              <a:t>Kickoff</a:t>
            </a:r>
            <a:r>
              <a:rPr lang="ca-ES"/>
              <a:t>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Calendari </a:t>
            </a:r>
            <a:r>
              <a:rPr lang="ca-ES">
                <a:solidFill>
                  <a:srgbClr val="666666"/>
                </a:solidFill>
              </a:rPr>
              <a:t>&gt; </a:t>
            </a:r>
            <a:r>
              <a:rPr lang="ca-ES"/>
              <a:t>Subtítol </a:t>
            </a:r>
            <a:r>
              <a:rPr lang="ca-ES">
                <a:solidFill>
                  <a:srgbClr val="666666"/>
                </a:solidFill>
              </a:rPr>
              <a:t>de la </a:t>
            </a:r>
            <a:r>
              <a:rPr lang="ca-ES"/>
              <a:t>diapositiva</a:t>
            </a:r>
            <a:endParaRPr lang="es-ES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Calendari</a:t>
            </a:r>
          </a:p>
        </p:txBody>
      </p:sp>
      <p:grpSp>
        <p:nvGrpSpPr>
          <p:cNvPr id="9" name="Agrupa 12">
            <a:extLst>
              <a:ext uri="{FF2B5EF4-FFF2-40B4-BE49-F238E27FC236}">
                <a16:creationId xmlns:a16="http://schemas.microsoft.com/office/drawing/2014/main" id="{22172896-52A7-B3B7-A8F6-FC6A09D1B412}"/>
              </a:ext>
            </a:extLst>
          </p:cNvPr>
          <p:cNvGrpSpPr>
            <a:grpSpLocks/>
          </p:cNvGrpSpPr>
          <p:nvPr/>
        </p:nvGrpSpPr>
        <p:grpSpPr bwMode="auto">
          <a:xfrm>
            <a:off x="1775520" y="2669592"/>
            <a:ext cx="8256588" cy="1044575"/>
            <a:chOff x="979298" y="1072527"/>
            <a:chExt cx="9731641" cy="1043934"/>
          </a:xfrm>
        </p:grpSpPr>
        <p:sp>
          <p:nvSpPr>
            <p:cNvPr id="12" name="Right Arrow 6">
              <a:extLst>
                <a:ext uri="{FF2B5EF4-FFF2-40B4-BE49-F238E27FC236}">
                  <a16:creationId xmlns:a16="http://schemas.microsoft.com/office/drawing/2014/main" id="{C5763375-F298-808D-B8AA-8E5FE602708F}"/>
                </a:ext>
              </a:extLst>
            </p:cNvPr>
            <p:cNvSpPr/>
            <p:nvPr/>
          </p:nvSpPr>
          <p:spPr bwMode="auto">
            <a:xfrm>
              <a:off x="4034820" y="1818194"/>
              <a:ext cx="6676119" cy="180864"/>
            </a:xfrm>
            <a:prstGeom prst="rightArrow">
              <a:avLst>
                <a:gd name="adj1" fmla="val 78125"/>
                <a:gd name="adj2" fmla="val 3125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" name="Right Arrow 6">
              <a:extLst>
                <a:ext uri="{FF2B5EF4-FFF2-40B4-BE49-F238E27FC236}">
                  <a16:creationId xmlns:a16="http://schemas.microsoft.com/office/drawing/2014/main" id="{422740F2-BAF4-C486-5FAA-EB862732B8BC}"/>
                </a:ext>
              </a:extLst>
            </p:cNvPr>
            <p:cNvSpPr/>
            <p:nvPr/>
          </p:nvSpPr>
          <p:spPr bwMode="auto">
            <a:xfrm>
              <a:off x="3602593" y="1596081"/>
              <a:ext cx="3448455" cy="180864"/>
            </a:xfrm>
            <a:prstGeom prst="rightArrow">
              <a:avLst>
                <a:gd name="adj1" fmla="val 78125"/>
                <a:gd name="adj2" fmla="val 3125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" name="Right Arrow 6">
              <a:extLst>
                <a:ext uri="{FF2B5EF4-FFF2-40B4-BE49-F238E27FC236}">
                  <a16:creationId xmlns:a16="http://schemas.microsoft.com/office/drawing/2014/main" id="{78100EC8-B8C9-4010-63BF-D48EF4E3B9E8}"/>
                </a:ext>
              </a:extLst>
            </p:cNvPr>
            <p:cNvSpPr/>
            <p:nvPr/>
          </p:nvSpPr>
          <p:spPr bwMode="auto">
            <a:xfrm>
              <a:off x="2466831" y="1223247"/>
              <a:ext cx="896261" cy="180864"/>
            </a:xfrm>
            <a:prstGeom prst="rightArrow">
              <a:avLst>
                <a:gd name="adj1" fmla="val 78125"/>
                <a:gd name="adj2" fmla="val 3125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Right Arrow 6">
              <a:extLst>
                <a:ext uri="{FF2B5EF4-FFF2-40B4-BE49-F238E27FC236}">
                  <a16:creationId xmlns:a16="http://schemas.microsoft.com/office/drawing/2014/main" id="{595192CA-6514-61BE-D70A-C77945031347}"/>
                </a:ext>
              </a:extLst>
            </p:cNvPr>
            <p:cNvSpPr/>
            <p:nvPr/>
          </p:nvSpPr>
          <p:spPr bwMode="auto">
            <a:xfrm>
              <a:off x="1622960" y="1078873"/>
              <a:ext cx="808319" cy="179278"/>
            </a:xfrm>
            <a:prstGeom prst="rightArrow">
              <a:avLst>
                <a:gd name="adj1" fmla="val 78125"/>
                <a:gd name="adj2" fmla="val 3125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" name="QuadreDeText 15">
              <a:extLst>
                <a:ext uri="{FF2B5EF4-FFF2-40B4-BE49-F238E27FC236}">
                  <a16:creationId xmlns:a16="http://schemas.microsoft.com/office/drawing/2014/main" id="{5AB015AA-A927-C974-DBCE-E3AF3A3E55EC}"/>
                </a:ext>
              </a:extLst>
            </p:cNvPr>
            <p:cNvSpPr txBox="1"/>
            <p:nvPr/>
          </p:nvSpPr>
          <p:spPr>
            <a:xfrm>
              <a:off x="979298" y="1072527"/>
              <a:ext cx="1758843" cy="2300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a-ES" sz="90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Sessions de llançament</a:t>
              </a:r>
            </a:p>
          </p:txBody>
        </p:sp>
        <p:sp>
          <p:nvSpPr>
            <p:cNvPr id="17" name="QuadreDeText 16">
              <a:extLst>
                <a:ext uri="{FF2B5EF4-FFF2-40B4-BE49-F238E27FC236}">
                  <a16:creationId xmlns:a16="http://schemas.microsoft.com/office/drawing/2014/main" id="{BA6FF83C-294E-EE39-5855-CCB488808F93}"/>
                </a:ext>
              </a:extLst>
            </p:cNvPr>
            <p:cNvSpPr txBox="1"/>
            <p:nvPr/>
          </p:nvSpPr>
          <p:spPr>
            <a:xfrm>
              <a:off x="2036475" y="1218487"/>
              <a:ext cx="1539923" cy="2300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ca-ES"/>
              </a:defPPr>
              <a:lvl1pPr>
                <a:defRPr sz="800">
                  <a:latin typeface="Lucida Calligraphy" pitchFamily="66" charset="0"/>
                </a:defRPr>
              </a:lvl1pPr>
            </a:lstStyle>
            <a:p>
              <a:pPr>
                <a:defRPr/>
              </a:pPr>
              <a:r>
                <a:rPr lang="ca-ES" sz="90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Sessions formatives</a:t>
              </a:r>
            </a:p>
          </p:txBody>
        </p:sp>
        <p:sp>
          <p:nvSpPr>
            <p:cNvPr id="18" name="Right Arrow 6">
              <a:extLst>
                <a:ext uri="{FF2B5EF4-FFF2-40B4-BE49-F238E27FC236}">
                  <a16:creationId xmlns:a16="http://schemas.microsoft.com/office/drawing/2014/main" id="{C6E6BF5E-3662-E1A8-DA90-31E2C41D5A9E}"/>
                </a:ext>
              </a:extLst>
            </p:cNvPr>
            <p:cNvSpPr/>
            <p:nvPr/>
          </p:nvSpPr>
          <p:spPr bwMode="auto">
            <a:xfrm>
              <a:off x="3174110" y="1402524"/>
              <a:ext cx="817674" cy="177691"/>
            </a:xfrm>
            <a:prstGeom prst="rightArrow">
              <a:avLst>
                <a:gd name="adj1" fmla="val 78125"/>
                <a:gd name="adj2" fmla="val 31250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" name="QuadreDeText 18">
              <a:extLst>
                <a:ext uri="{FF2B5EF4-FFF2-40B4-BE49-F238E27FC236}">
                  <a16:creationId xmlns:a16="http://schemas.microsoft.com/office/drawing/2014/main" id="{A7D8F2E0-9DB5-DCB7-9994-6D3D27EBFBB8}"/>
                </a:ext>
              </a:extLst>
            </p:cNvPr>
            <p:cNvSpPr txBox="1"/>
            <p:nvPr/>
          </p:nvSpPr>
          <p:spPr>
            <a:xfrm>
              <a:off x="2094479" y="1388246"/>
              <a:ext cx="1206866" cy="23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ca-ES"/>
              </a:defPPr>
              <a:lvl1pPr>
                <a:defRPr sz="800">
                  <a:latin typeface="Lucida Calligraphy" pitchFamily="66" charset="0"/>
                </a:defRPr>
              </a:lvl1pPr>
            </a:lstStyle>
            <a:p>
              <a:pPr>
                <a:defRPr/>
              </a:pPr>
              <a:r>
                <a:rPr lang="ca-ES" sz="900" err="1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Kick</a:t>
              </a:r>
              <a:r>
                <a:rPr lang="ca-ES" sz="90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-off procés</a:t>
              </a:r>
            </a:p>
          </p:txBody>
        </p:sp>
        <p:sp>
          <p:nvSpPr>
            <p:cNvPr id="20" name="QuadreDeText 19">
              <a:extLst>
                <a:ext uri="{FF2B5EF4-FFF2-40B4-BE49-F238E27FC236}">
                  <a16:creationId xmlns:a16="http://schemas.microsoft.com/office/drawing/2014/main" id="{92B93D6A-9452-E2D1-715E-EC170D782CDF}"/>
                </a:ext>
              </a:extLst>
            </p:cNvPr>
            <p:cNvSpPr txBox="1"/>
            <p:nvPr/>
          </p:nvSpPr>
          <p:spPr>
            <a:xfrm>
              <a:off x="2777435" y="1580215"/>
              <a:ext cx="1010399" cy="23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ca-ES"/>
              </a:defPPr>
              <a:lvl1pPr>
                <a:defRPr sz="800">
                  <a:latin typeface="Lucida Calligraphy" pitchFamily="66" charset="0"/>
                </a:defRPr>
              </a:lvl1pPr>
            </a:lstStyle>
            <a:p>
              <a:pPr>
                <a:defRPr/>
              </a:pPr>
              <a:r>
                <a:rPr lang="ca-ES" sz="90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Fase Anàlisi</a:t>
              </a:r>
            </a:p>
          </p:txBody>
        </p:sp>
        <p:sp>
          <p:nvSpPr>
            <p:cNvPr id="21" name="QuadreDeText 20">
              <a:extLst>
                <a:ext uri="{FF2B5EF4-FFF2-40B4-BE49-F238E27FC236}">
                  <a16:creationId xmlns:a16="http://schemas.microsoft.com/office/drawing/2014/main" id="{CDDBF985-86FA-D49F-2557-180295335410}"/>
                </a:ext>
              </a:extLst>
            </p:cNvPr>
            <p:cNvSpPr txBox="1"/>
            <p:nvPr/>
          </p:nvSpPr>
          <p:spPr>
            <a:xfrm>
              <a:off x="2034604" y="1802329"/>
              <a:ext cx="2121838" cy="2316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ca-ES"/>
              </a:defPPr>
              <a:lvl1pPr>
                <a:defRPr sz="800">
                  <a:latin typeface="Lucida Calligraphy" pitchFamily="66" charset="0"/>
                </a:defRPr>
              </a:lvl1pPr>
            </a:lstStyle>
            <a:p>
              <a:pPr>
                <a:defRPr/>
              </a:pPr>
              <a:r>
                <a:rPr lang="ca-ES" sz="900">
                  <a:solidFill>
                    <a:schemeClr val="bg1">
                      <a:lumMod val="50000"/>
                    </a:schemeClr>
                  </a:solidFill>
                  <a:latin typeface="+mj-lt"/>
                  <a:cs typeface="Calibri" panose="020F0502020204030204" pitchFamily="34" charset="0"/>
                </a:rPr>
                <a:t>Fase Disseny i documentació</a:t>
              </a:r>
            </a:p>
          </p:txBody>
        </p:sp>
        <p:sp>
          <p:nvSpPr>
            <p:cNvPr id="22" name="Isosceles Triangle 54">
              <a:extLst>
                <a:ext uri="{FF2B5EF4-FFF2-40B4-BE49-F238E27FC236}">
                  <a16:creationId xmlns:a16="http://schemas.microsoft.com/office/drawing/2014/main" id="{31A685E1-7D97-F017-2113-FE7E76150F2A}"/>
                </a:ext>
              </a:extLst>
            </p:cNvPr>
            <p:cNvSpPr/>
            <p:nvPr/>
          </p:nvSpPr>
          <p:spPr bwMode="auto">
            <a:xfrm>
              <a:off x="6467263" y="1910213"/>
              <a:ext cx="211435" cy="206248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8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23" name="TextBox 55">
            <a:extLst>
              <a:ext uri="{FF2B5EF4-FFF2-40B4-BE49-F238E27FC236}">
                <a16:creationId xmlns:a16="http://schemas.microsoft.com/office/drawing/2014/main" id="{42AADDED-A27B-27B3-C4EB-A929F6750682}"/>
              </a:ext>
            </a:extLst>
          </p:cNvPr>
          <p:cNvSpPr txBox="1"/>
          <p:nvPr/>
        </p:nvSpPr>
        <p:spPr>
          <a:xfrm>
            <a:off x="6123683" y="3714167"/>
            <a:ext cx="715962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a-ES"/>
            </a:defPPr>
            <a:lvl1pPr>
              <a:defRPr sz="800">
                <a:latin typeface="Lucida Calligraphy" pitchFamily="66" charset="0"/>
              </a:defRPr>
            </a:lvl1pPr>
          </a:lstStyle>
          <a:p>
            <a:pPr algn="ctr">
              <a:defRPr/>
            </a:pPr>
            <a:r>
              <a:rPr lang="ca-ES" sz="9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Nom fita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20F55755-A427-B18B-F02D-957DD3AEE3EC}"/>
              </a:ext>
            </a:extLst>
          </p:cNvPr>
          <p:cNvSpPr txBox="1"/>
          <p:nvPr/>
        </p:nvSpPr>
        <p:spPr>
          <a:xfrm>
            <a:off x="2012058" y="2107617"/>
            <a:ext cx="947737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a-ES"/>
            </a:defPPr>
            <a:lvl1pPr>
              <a:defRPr sz="1000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a-ES" sz="1050">
                <a:latin typeface="+mj-lt"/>
                <a:cs typeface="Calibri" panose="020F0502020204030204" pitchFamily="34" charset="0"/>
              </a:rPr>
              <a:t>Maig 2014</a:t>
            </a:r>
          </a:p>
        </p:txBody>
      </p:sp>
      <p:sp>
        <p:nvSpPr>
          <p:cNvPr id="25" name="TextBox 36">
            <a:extLst>
              <a:ext uri="{FF2B5EF4-FFF2-40B4-BE49-F238E27FC236}">
                <a16:creationId xmlns:a16="http://schemas.microsoft.com/office/drawing/2014/main" id="{18F5F8A2-C5D6-3DE0-4040-FF1A97B194EE}"/>
              </a:ext>
            </a:extLst>
          </p:cNvPr>
          <p:cNvSpPr txBox="1"/>
          <p:nvPr/>
        </p:nvSpPr>
        <p:spPr>
          <a:xfrm>
            <a:off x="3183633" y="2099680"/>
            <a:ext cx="95885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a-ES"/>
            </a:defPPr>
            <a:lvl1pPr>
              <a:defRPr sz="1000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a-ES" sz="1050">
                <a:latin typeface="+mj-lt"/>
                <a:cs typeface="Calibri" panose="020F0502020204030204" pitchFamily="34" charset="0"/>
              </a:rPr>
              <a:t>Juny 2014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3E57DE9A-4BC1-63EA-13B6-697A0B284940}"/>
              </a:ext>
            </a:extLst>
          </p:cNvPr>
          <p:cNvSpPr txBox="1"/>
          <p:nvPr/>
        </p:nvSpPr>
        <p:spPr>
          <a:xfrm>
            <a:off x="4342508" y="2123492"/>
            <a:ext cx="93821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1050" i="1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Jul</a:t>
            </a:r>
            <a:r>
              <a:rPr lang="ca-ES" sz="1050" i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2014</a:t>
            </a:r>
          </a:p>
        </p:txBody>
      </p:sp>
      <p:sp>
        <p:nvSpPr>
          <p:cNvPr id="27" name="TextBox 36">
            <a:extLst>
              <a:ext uri="{FF2B5EF4-FFF2-40B4-BE49-F238E27FC236}">
                <a16:creationId xmlns:a16="http://schemas.microsoft.com/office/drawing/2014/main" id="{3F4DDA6F-6E3F-61ED-2A59-003663F1456D}"/>
              </a:ext>
            </a:extLst>
          </p:cNvPr>
          <p:cNvSpPr txBox="1"/>
          <p:nvPr/>
        </p:nvSpPr>
        <p:spPr>
          <a:xfrm>
            <a:off x="5526783" y="2125080"/>
            <a:ext cx="876300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a-ES"/>
            </a:defPPr>
            <a:lvl1pPr>
              <a:defRPr sz="1000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a-ES" sz="1050" err="1">
                <a:latin typeface="+mj-lt"/>
                <a:cs typeface="Calibri" panose="020F0502020204030204" pitchFamily="34" charset="0"/>
              </a:rPr>
              <a:t>Ago</a:t>
            </a:r>
            <a:r>
              <a:rPr lang="ca-ES" sz="1050">
                <a:latin typeface="+mj-lt"/>
                <a:cs typeface="Calibri" panose="020F0502020204030204" pitchFamily="34" charset="0"/>
              </a:rPr>
              <a:t> 2014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F7B44195-3255-B3EE-29FD-0CAD2DD11BCF}"/>
              </a:ext>
            </a:extLst>
          </p:cNvPr>
          <p:cNvSpPr txBox="1"/>
          <p:nvPr/>
        </p:nvSpPr>
        <p:spPr>
          <a:xfrm>
            <a:off x="6742808" y="2107617"/>
            <a:ext cx="765175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a-ES"/>
            </a:defPPr>
            <a:lvl1pPr>
              <a:defRPr sz="1000" i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ca-ES" sz="1050">
                <a:latin typeface="+mj-lt"/>
                <a:cs typeface="Calibri" panose="020F0502020204030204" pitchFamily="34" charset="0"/>
              </a:rPr>
              <a:t>Set 2014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6F63A533-B132-40F8-587F-631B09AA7115}"/>
              </a:ext>
            </a:extLst>
          </p:cNvPr>
          <p:cNvSpPr txBox="1"/>
          <p:nvPr/>
        </p:nvSpPr>
        <p:spPr>
          <a:xfrm>
            <a:off x="7876283" y="2115555"/>
            <a:ext cx="83185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1050" i="1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Oct</a:t>
            </a:r>
            <a:r>
              <a:rPr lang="ca-ES" sz="1050" i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2014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246D4957-7631-D341-407C-BBC7C953DD68}"/>
              </a:ext>
            </a:extLst>
          </p:cNvPr>
          <p:cNvSpPr txBox="1"/>
          <p:nvPr/>
        </p:nvSpPr>
        <p:spPr>
          <a:xfrm>
            <a:off x="9065320" y="2118730"/>
            <a:ext cx="9144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1050" i="1" err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Nov</a:t>
            </a:r>
            <a:r>
              <a:rPr lang="ca-ES" sz="1050" i="1">
                <a:solidFill>
                  <a:schemeClr val="accent1"/>
                </a:solidFill>
                <a:latin typeface="+mj-lt"/>
                <a:cs typeface="Calibri" panose="020F0502020204030204" pitchFamily="34" charset="0"/>
              </a:rPr>
              <a:t> 2014</a:t>
            </a:r>
          </a:p>
        </p:txBody>
      </p:sp>
      <p:cxnSp>
        <p:nvCxnSpPr>
          <p:cNvPr id="31" name="Connector recte 30">
            <a:extLst>
              <a:ext uri="{FF2B5EF4-FFF2-40B4-BE49-F238E27FC236}">
                <a16:creationId xmlns:a16="http://schemas.microsoft.com/office/drawing/2014/main" id="{557FD9CA-A438-FD3E-1C29-3DE70DA30B2B}"/>
              </a:ext>
            </a:extLst>
          </p:cNvPr>
          <p:cNvCxnSpPr/>
          <p:nvPr/>
        </p:nvCxnSpPr>
        <p:spPr bwMode="auto">
          <a:xfrm flipV="1">
            <a:off x="1900933" y="2371142"/>
            <a:ext cx="8131175" cy="12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 recte 31">
            <a:extLst>
              <a:ext uri="{FF2B5EF4-FFF2-40B4-BE49-F238E27FC236}">
                <a16:creationId xmlns:a16="http://schemas.microsoft.com/office/drawing/2014/main" id="{7AC124B0-4CA8-38B1-B8EC-1330B39369C5}"/>
              </a:ext>
            </a:extLst>
          </p:cNvPr>
          <p:cNvCxnSpPr/>
          <p:nvPr/>
        </p:nvCxnSpPr>
        <p:spPr bwMode="auto">
          <a:xfrm>
            <a:off x="9738420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 recte 32">
            <a:extLst>
              <a:ext uri="{FF2B5EF4-FFF2-40B4-BE49-F238E27FC236}">
                <a16:creationId xmlns:a16="http://schemas.microsoft.com/office/drawing/2014/main" id="{E1F54A4B-5314-8AED-E08E-B64E077A129B}"/>
              </a:ext>
            </a:extLst>
          </p:cNvPr>
          <p:cNvCxnSpPr/>
          <p:nvPr/>
        </p:nvCxnSpPr>
        <p:spPr bwMode="auto">
          <a:xfrm>
            <a:off x="944790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or recte 33">
            <a:extLst>
              <a:ext uri="{FF2B5EF4-FFF2-40B4-BE49-F238E27FC236}">
                <a16:creationId xmlns:a16="http://schemas.microsoft.com/office/drawing/2014/main" id="{1D2DA996-6473-273E-7D8A-AEDD794E67D7}"/>
              </a:ext>
            </a:extLst>
          </p:cNvPr>
          <p:cNvCxnSpPr/>
          <p:nvPr/>
        </p:nvCxnSpPr>
        <p:spPr bwMode="auto">
          <a:xfrm>
            <a:off x="915739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QuadreDeText 34">
            <a:extLst>
              <a:ext uri="{FF2B5EF4-FFF2-40B4-BE49-F238E27FC236}">
                <a16:creationId xmlns:a16="http://schemas.microsoft.com/office/drawing/2014/main" id="{847DB14D-C7CD-66F5-4434-C2239B46B9AB}"/>
              </a:ext>
            </a:extLst>
          </p:cNvPr>
          <p:cNvSpPr txBox="1"/>
          <p:nvPr/>
        </p:nvSpPr>
        <p:spPr>
          <a:xfrm>
            <a:off x="8863708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36" name="QuadreDeText 35">
            <a:extLst>
              <a:ext uri="{FF2B5EF4-FFF2-40B4-BE49-F238E27FC236}">
                <a16:creationId xmlns:a16="http://schemas.microsoft.com/office/drawing/2014/main" id="{1C66E1DE-D32D-5EB6-7A9E-0FBA561D15C0}"/>
              </a:ext>
            </a:extLst>
          </p:cNvPr>
          <p:cNvSpPr txBox="1"/>
          <p:nvPr/>
        </p:nvSpPr>
        <p:spPr>
          <a:xfrm>
            <a:off x="9154220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37" name="QuadreDeText 36">
            <a:extLst>
              <a:ext uri="{FF2B5EF4-FFF2-40B4-BE49-F238E27FC236}">
                <a16:creationId xmlns:a16="http://schemas.microsoft.com/office/drawing/2014/main" id="{B4546878-6EAE-77FC-EB21-D66A9F9144D6}"/>
              </a:ext>
            </a:extLst>
          </p:cNvPr>
          <p:cNvSpPr txBox="1"/>
          <p:nvPr/>
        </p:nvSpPr>
        <p:spPr>
          <a:xfrm>
            <a:off x="944473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38" name="QuadreDeText 37">
            <a:extLst>
              <a:ext uri="{FF2B5EF4-FFF2-40B4-BE49-F238E27FC236}">
                <a16:creationId xmlns:a16="http://schemas.microsoft.com/office/drawing/2014/main" id="{B5D60EF5-B554-A1E8-0BA9-DD5B9C1882C7}"/>
              </a:ext>
            </a:extLst>
          </p:cNvPr>
          <p:cNvSpPr txBox="1"/>
          <p:nvPr/>
        </p:nvSpPr>
        <p:spPr>
          <a:xfrm>
            <a:off x="973524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S4</a:t>
            </a:r>
          </a:p>
        </p:txBody>
      </p:sp>
      <p:cxnSp>
        <p:nvCxnSpPr>
          <p:cNvPr id="39" name="Connector recte 38">
            <a:extLst>
              <a:ext uri="{FF2B5EF4-FFF2-40B4-BE49-F238E27FC236}">
                <a16:creationId xmlns:a16="http://schemas.microsoft.com/office/drawing/2014/main" id="{155A538E-38AD-6F05-1E9D-B69FABC45269}"/>
              </a:ext>
            </a:extLst>
          </p:cNvPr>
          <p:cNvCxnSpPr/>
          <p:nvPr/>
        </p:nvCxnSpPr>
        <p:spPr bwMode="auto">
          <a:xfrm>
            <a:off x="857795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or recte 39">
            <a:extLst>
              <a:ext uri="{FF2B5EF4-FFF2-40B4-BE49-F238E27FC236}">
                <a16:creationId xmlns:a16="http://schemas.microsoft.com/office/drawing/2014/main" id="{CABA9633-CA92-5BC1-70AB-535C27D16989}"/>
              </a:ext>
            </a:extLst>
          </p:cNvPr>
          <p:cNvCxnSpPr/>
          <p:nvPr/>
        </p:nvCxnSpPr>
        <p:spPr bwMode="auto">
          <a:xfrm>
            <a:off x="828744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or recte 40">
            <a:extLst>
              <a:ext uri="{FF2B5EF4-FFF2-40B4-BE49-F238E27FC236}">
                <a16:creationId xmlns:a16="http://schemas.microsoft.com/office/drawing/2014/main" id="{9F531555-CC7F-E789-83B9-5572A7D4BA62}"/>
              </a:ext>
            </a:extLst>
          </p:cNvPr>
          <p:cNvCxnSpPr/>
          <p:nvPr/>
        </p:nvCxnSpPr>
        <p:spPr bwMode="auto">
          <a:xfrm>
            <a:off x="7996933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or recte 41">
            <a:extLst>
              <a:ext uri="{FF2B5EF4-FFF2-40B4-BE49-F238E27FC236}">
                <a16:creationId xmlns:a16="http://schemas.microsoft.com/office/drawing/2014/main" id="{5977282C-88FA-008E-0C67-D682502F716F}"/>
              </a:ext>
            </a:extLst>
          </p:cNvPr>
          <p:cNvCxnSpPr/>
          <p:nvPr/>
        </p:nvCxnSpPr>
        <p:spPr bwMode="auto">
          <a:xfrm>
            <a:off x="741590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or recte 42">
            <a:extLst>
              <a:ext uri="{FF2B5EF4-FFF2-40B4-BE49-F238E27FC236}">
                <a16:creationId xmlns:a16="http://schemas.microsoft.com/office/drawing/2014/main" id="{47DC99A4-E7F8-D2B0-B455-766F98F3E3C8}"/>
              </a:ext>
            </a:extLst>
          </p:cNvPr>
          <p:cNvCxnSpPr/>
          <p:nvPr/>
        </p:nvCxnSpPr>
        <p:spPr bwMode="auto">
          <a:xfrm>
            <a:off x="712539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 recte 43">
            <a:extLst>
              <a:ext uri="{FF2B5EF4-FFF2-40B4-BE49-F238E27FC236}">
                <a16:creationId xmlns:a16="http://schemas.microsoft.com/office/drawing/2014/main" id="{16B306E8-887B-7FC6-DB44-9A56D3798C66}"/>
              </a:ext>
            </a:extLst>
          </p:cNvPr>
          <p:cNvCxnSpPr/>
          <p:nvPr/>
        </p:nvCxnSpPr>
        <p:spPr bwMode="auto">
          <a:xfrm>
            <a:off x="6834883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QuadreDeText 44">
            <a:extLst>
              <a:ext uri="{FF2B5EF4-FFF2-40B4-BE49-F238E27FC236}">
                <a16:creationId xmlns:a16="http://schemas.microsoft.com/office/drawing/2014/main" id="{2EDBB032-CE11-F9F2-7C2E-7754374603EC}"/>
              </a:ext>
            </a:extLst>
          </p:cNvPr>
          <p:cNvSpPr txBox="1"/>
          <p:nvPr/>
        </p:nvSpPr>
        <p:spPr>
          <a:xfrm>
            <a:off x="654119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46" name="QuadreDeText 45">
            <a:extLst>
              <a:ext uri="{FF2B5EF4-FFF2-40B4-BE49-F238E27FC236}">
                <a16:creationId xmlns:a16="http://schemas.microsoft.com/office/drawing/2014/main" id="{1D795F12-FC04-84E5-DAE0-5711B763FBDD}"/>
              </a:ext>
            </a:extLst>
          </p:cNvPr>
          <p:cNvSpPr txBox="1"/>
          <p:nvPr/>
        </p:nvSpPr>
        <p:spPr>
          <a:xfrm>
            <a:off x="6831708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47" name="QuadreDeText 46">
            <a:extLst>
              <a:ext uri="{FF2B5EF4-FFF2-40B4-BE49-F238E27FC236}">
                <a16:creationId xmlns:a16="http://schemas.microsoft.com/office/drawing/2014/main" id="{8FDCC734-7FDE-71DA-D9F2-F72F1D441ABB}"/>
              </a:ext>
            </a:extLst>
          </p:cNvPr>
          <p:cNvSpPr txBox="1"/>
          <p:nvPr/>
        </p:nvSpPr>
        <p:spPr>
          <a:xfrm>
            <a:off x="7122220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48" name="QuadreDeText 47">
            <a:extLst>
              <a:ext uri="{FF2B5EF4-FFF2-40B4-BE49-F238E27FC236}">
                <a16:creationId xmlns:a16="http://schemas.microsoft.com/office/drawing/2014/main" id="{430C1CD1-7C97-1EC0-24AC-AA87727C2529}"/>
              </a:ext>
            </a:extLst>
          </p:cNvPr>
          <p:cNvSpPr txBox="1"/>
          <p:nvPr/>
        </p:nvSpPr>
        <p:spPr>
          <a:xfrm>
            <a:off x="741273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49" name="QuadreDeText 48">
            <a:extLst>
              <a:ext uri="{FF2B5EF4-FFF2-40B4-BE49-F238E27FC236}">
                <a16:creationId xmlns:a16="http://schemas.microsoft.com/office/drawing/2014/main" id="{A89F00DB-B095-EA72-8719-EE878D728621}"/>
              </a:ext>
            </a:extLst>
          </p:cNvPr>
          <p:cNvSpPr txBox="1"/>
          <p:nvPr/>
        </p:nvSpPr>
        <p:spPr>
          <a:xfrm>
            <a:off x="7992170" y="2383842"/>
            <a:ext cx="327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50" name="QuadreDeText 49">
            <a:extLst>
              <a:ext uri="{FF2B5EF4-FFF2-40B4-BE49-F238E27FC236}">
                <a16:creationId xmlns:a16="http://schemas.microsoft.com/office/drawing/2014/main" id="{110C5392-9C04-C97B-17FC-69792255FA9A}"/>
              </a:ext>
            </a:extLst>
          </p:cNvPr>
          <p:cNvSpPr txBox="1"/>
          <p:nvPr/>
        </p:nvSpPr>
        <p:spPr>
          <a:xfrm>
            <a:off x="828268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51" name="QuadreDeText 50">
            <a:extLst>
              <a:ext uri="{FF2B5EF4-FFF2-40B4-BE49-F238E27FC236}">
                <a16:creationId xmlns:a16="http://schemas.microsoft.com/office/drawing/2014/main" id="{E77661E0-337E-AC27-2636-3A9A3AB8112E}"/>
              </a:ext>
            </a:extLst>
          </p:cNvPr>
          <p:cNvSpPr txBox="1"/>
          <p:nvPr/>
        </p:nvSpPr>
        <p:spPr>
          <a:xfrm>
            <a:off x="857319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52" name="QuadreDeText 51">
            <a:extLst>
              <a:ext uri="{FF2B5EF4-FFF2-40B4-BE49-F238E27FC236}">
                <a16:creationId xmlns:a16="http://schemas.microsoft.com/office/drawing/2014/main" id="{4CB50AB3-76FD-2F93-4FB0-86B0F43B0B48}"/>
              </a:ext>
            </a:extLst>
          </p:cNvPr>
          <p:cNvSpPr txBox="1"/>
          <p:nvPr/>
        </p:nvSpPr>
        <p:spPr>
          <a:xfrm>
            <a:off x="770324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S1</a:t>
            </a:r>
          </a:p>
        </p:txBody>
      </p:sp>
      <p:cxnSp>
        <p:nvCxnSpPr>
          <p:cNvPr id="53" name="Connector recte 52">
            <a:extLst>
              <a:ext uri="{FF2B5EF4-FFF2-40B4-BE49-F238E27FC236}">
                <a16:creationId xmlns:a16="http://schemas.microsoft.com/office/drawing/2014/main" id="{0B0DFF06-C105-74AE-A71D-2C4C640AA77D}"/>
              </a:ext>
            </a:extLst>
          </p:cNvPr>
          <p:cNvCxnSpPr/>
          <p:nvPr/>
        </p:nvCxnSpPr>
        <p:spPr bwMode="auto">
          <a:xfrm>
            <a:off x="6263383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or recte 53">
            <a:extLst>
              <a:ext uri="{FF2B5EF4-FFF2-40B4-BE49-F238E27FC236}">
                <a16:creationId xmlns:a16="http://schemas.microsoft.com/office/drawing/2014/main" id="{431890BD-1706-EA3B-4856-337AF4084E19}"/>
              </a:ext>
            </a:extLst>
          </p:cNvPr>
          <p:cNvCxnSpPr/>
          <p:nvPr/>
        </p:nvCxnSpPr>
        <p:spPr bwMode="auto">
          <a:xfrm>
            <a:off x="598239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 recte 54">
            <a:extLst>
              <a:ext uri="{FF2B5EF4-FFF2-40B4-BE49-F238E27FC236}">
                <a16:creationId xmlns:a16="http://schemas.microsoft.com/office/drawing/2014/main" id="{189B10A1-15D0-A9B0-06C5-8C6EED827A71}"/>
              </a:ext>
            </a:extLst>
          </p:cNvPr>
          <p:cNvCxnSpPr/>
          <p:nvPr/>
        </p:nvCxnSpPr>
        <p:spPr bwMode="auto">
          <a:xfrm>
            <a:off x="570140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or recte 55">
            <a:extLst>
              <a:ext uri="{FF2B5EF4-FFF2-40B4-BE49-F238E27FC236}">
                <a16:creationId xmlns:a16="http://schemas.microsoft.com/office/drawing/2014/main" id="{9F576B96-DE91-57CC-505A-54721EE355C1}"/>
              </a:ext>
            </a:extLst>
          </p:cNvPr>
          <p:cNvCxnSpPr/>
          <p:nvPr/>
        </p:nvCxnSpPr>
        <p:spPr bwMode="auto">
          <a:xfrm>
            <a:off x="509339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or recte 56">
            <a:extLst>
              <a:ext uri="{FF2B5EF4-FFF2-40B4-BE49-F238E27FC236}">
                <a16:creationId xmlns:a16="http://schemas.microsoft.com/office/drawing/2014/main" id="{C3F76C26-497D-B74F-939F-A87040A24FD7}"/>
              </a:ext>
            </a:extLst>
          </p:cNvPr>
          <p:cNvCxnSpPr/>
          <p:nvPr/>
        </p:nvCxnSpPr>
        <p:spPr bwMode="auto">
          <a:xfrm>
            <a:off x="4802883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Connector recte 57">
            <a:extLst>
              <a:ext uri="{FF2B5EF4-FFF2-40B4-BE49-F238E27FC236}">
                <a16:creationId xmlns:a16="http://schemas.microsoft.com/office/drawing/2014/main" id="{D9CE5DC3-753E-F39D-1DF5-8C5D2D2EB26F}"/>
              </a:ext>
            </a:extLst>
          </p:cNvPr>
          <p:cNvCxnSpPr/>
          <p:nvPr/>
        </p:nvCxnSpPr>
        <p:spPr bwMode="auto">
          <a:xfrm>
            <a:off x="451395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QuadreDeText 58">
            <a:extLst>
              <a:ext uri="{FF2B5EF4-FFF2-40B4-BE49-F238E27FC236}">
                <a16:creationId xmlns:a16="http://schemas.microsoft.com/office/drawing/2014/main" id="{6D4E71D2-8B95-8B85-94A0-4E580D8454CC}"/>
              </a:ext>
            </a:extLst>
          </p:cNvPr>
          <p:cNvSpPr txBox="1"/>
          <p:nvPr/>
        </p:nvSpPr>
        <p:spPr>
          <a:xfrm>
            <a:off x="421868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60" name="QuadreDeText 59">
            <a:extLst>
              <a:ext uri="{FF2B5EF4-FFF2-40B4-BE49-F238E27FC236}">
                <a16:creationId xmlns:a16="http://schemas.microsoft.com/office/drawing/2014/main" id="{8A20C8D4-CE35-CFF0-5952-B1F473436A81}"/>
              </a:ext>
            </a:extLst>
          </p:cNvPr>
          <p:cNvSpPr txBox="1"/>
          <p:nvPr/>
        </p:nvSpPr>
        <p:spPr>
          <a:xfrm>
            <a:off x="450919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61" name="QuadreDeText 60">
            <a:extLst>
              <a:ext uri="{FF2B5EF4-FFF2-40B4-BE49-F238E27FC236}">
                <a16:creationId xmlns:a16="http://schemas.microsoft.com/office/drawing/2014/main" id="{D7135981-5C48-7893-5E4F-0203C1B83977}"/>
              </a:ext>
            </a:extLst>
          </p:cNvPr>
          <p:cNvSpPr txBox="1"/>
          <p:nvPr/>
        </p:nvSpPr>
        <p:spPr>
          <a:xfrm>
            <a:off x="4799708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62" name="QuadreDeText 61">
            <a:extLst>
              <a:ext uri="{FF2B5EF4-FFF2-40B4-BE49-F238E27FC236}">
                <a16:creationId xmlns:a16="http://schemas.microsoft.com/office/drawing/2014/main" id="{EB6EB4F6-B748-0A73-FD5D-F35325D8D454}"/>
              </a:ext>
            </a:extLst>
          </p:cNvPr>
          <p:cNvSpPr txBox="1"/>
          <p:nvPr/>
        </p:nvSpPr>
        <p:spPr>
          <a:xfrm>
            <a:off x="5090220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63" name="QuadreDeText 62">
            <a:extLst>
              <a:ext uri="{FF2B5EF4-FFF2-40B4-BE49-F238E27FC236}">
                <a16:creationId xmlns:a16="http://schemas.microsoft.com/office/drawing/2014/main" id="{629ED272-2B99-0E46-81F9-F783FEDFD723}"/>
              </a:ext>
            </a:extLst>
          </p:cNvPr>
          <p:cNvSpPr txBox="1"/>
          <p:nvPr/>
        </p:nvSpPr>
        <p:spPr>
          <a:xfrm>
            <a:off x="5372795" y="2383842"/>
            <a:ext cx="468313" cy="230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64" name="QuadreDeText 63">
            <a:extLst>
              <a:ext uri="{FF2B5EF4-FFF2-40B4-BE49-F238E27FC236}">
                <a16:creationId xmlns:a16="http://schemas.microsoft.com/office/drawing/2014/main" id="{9F21597A-3A9B-60F2-09E7-B3561D7FB21C}"/>
              </a:ext>
            </a:extLst>
          </p:cNvPr>
          <p:cNvSpPr txBox="1"/>
          <p:nvPr/>
        </p:nvSpPr>
        <p:spPr>
          <a:xfrm>
            <a:off x="5691883" y="2383842"/>
            <a:ext cx="327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65" name="QuadreDeText 64">
            <a:extLst>
              <a:ext uri="{FF2B5EF4-FFF2-40B4-BE49-F238E27FC236}">
                <a16:creationId xmlns:a16="http://schemas.microsoft.com/office/drawing/2014/main" id="{C2908EEE-7AF8-1A84-B31C-45CA466F54D0}"/>
              </a:ext>
            </a:extLst>
          </p:cNvPr>
          <p:cNvSpPr txBox="1"/>
          <p:nvPr/>
        </p:nvSpPr>
        <p:spPr>
          <a:xfrm>
            <a:off x="5974458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66" name="QuadreDeText 65">
            <a:extLst>
              <a:ext uri="{FF2B5EF4-FFF2-40B4-BE49-F238E27FC236}">
                <a16:creationId xmlns:a16="http://schemas.microsoft.com/office/drawing/2014/main" id="{3F13C08D-4BC3-6D49-874B-5E0A4E8EB890}"/>
              </a:ext>
            </a:extLst>
          </p:cNvPr>
          <p:cNvSpPr txBox="1"/>
          <p:nvPr/>
        </p:nvSpPr>
        <p:spPr>
          <a:xfrm>
            <a:off x="6255445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latin typeface="+mj-lt"/>
                <a:cs typeface="Calibri" panose="020F0502020204030204" pitchFamily="34" charset="0"/>
              </a:rPr>
              <a:t>S4</a:t>
            </a:r>
          </a:p>
        </p:txBody>
      </p:sp>
      <p:cxnSp>
        <p:nvCxnSpPr>
          <p:cNvPr id="67" name="Connector recte 66">
            <a:extLst>
              <a:ext uri="{FF2B5EF4-FFF2-40B4-BE49-F238E27FC236}">
                <a16:creationId xmlns:a16="http://schemas.microsoft.com/office/drawing/2014/main" id="{4532A0DE-DAAE-5CDB-E625-7A3BCD01ABE8}"/>
              </a:ext>
            </a:extLst>
          </p:cNvPr>
          <p:cNvCxnSpPr/>
          <p:nvPr/>
        </p:nvCxnSpPr>
        <p:spPr bwMode="auto">
          <a:xfrm>
            <a:off x="3932933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or recte 67">
            <a:extLst>
              <a:ext uri="{FF2B5EF4-FFF2-40B4-BE49-F238E27FC236}">
                <a16:creationId xmlns:a16="http://schemas.microsoft.com/office/drawing/2014/main" id="{FD440B8A-C654-CDC9-D67E-A186ED0D6F8A}"/>
              </a:ext>
            </a:extLst>
          </p:cNvPr>
          <p:cNvCxnSpPr/>
          <p:nvPr/>
        </p:nvCxnSpPr>
        <p:spPr bwMode="auto">
          <a:xfrm>
            <a:off x="3642420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ctor recte 68">
            <a:extLst>
              <a:ext uri="{FF2B5EF4-FFF2-40B4-BE49-F238E27FC236}">
                <a16:creationId xmlns:a16="http://schemas.microsoft.com/office/drawing/2014/main" id="{42138447-8CF2-D876-095F-8CE820C2C671}"/>
              </a:ext>
            </a:extLst>
          </p:cNvPr>
          <p:cNvCxnSpPr/>
          <p:nvPr/>
        </p:nvCxnSpPr>
        <p:spPr bwMode="auto">
          <a:xfrm>
            <a:off x="335190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nector recte 69">
            <a:extLst>
              <a:ext uri="{FF2B5EF4-FFF2-40B4-BE49-F238E27FC236}">
                <a16:creationId xmlns:a16="http://schemas.microsoft.com/office/drawing/2014/main" id="{DE3B1628-3613-CB48-CAB8-32EE177C1F0B}"/>
              </a:ext>
            </a:extLst>
          </p:cNvPr>
          <p:cNvCxnSpPr/>
          <p:nvPr/>
        </p:nvCxnSpPr>
        <p:spPr bwMode="auto">
          <a:xfrm>
            <a:off x="2755008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Connector recte 70">
            <a:extLst>
              <a:ext uri="{FF2B5EF4-FFF2-40B4-BE49-F238E27FC236}">
                <a16:creationId xmlns:a16="http://schemas.microsoft.com/office/drawing/2014/main" id="{0F854623-40D6-F5AA-B107-ECC934B2DF1F}"/>
              </a:ext>
            </a:extLst>
          </p:cNvPr>
          <p:cNvCxnSpPr/>
          <p:nvPr/>
        </p:nvCxnSpPr>
        <p:spPr bwMode="auto">
          <a:xfrm>
            <a:off x="2474020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nector recte 71">
            <a:extLst>
              <a:ext uri="{FF2B5EF4-FFF2-40B4-BE49-F238E27FC236}">
                <a16:creationId xmlns:a16="http://schemas.microsoft.com/office/drawing/2014/main" id="{0AAD3E17-3B2B-3F27-8159-A6CED62A6CE8}"/>
              </a:ext>
            </a:extLst>
          </p:cNvPr>
          <p:cNvCxnSpPr/>
          <p:nvPr/>
        </p:nvCxnSpPr>
        <p:spPr bwMode="auto">
          <a:xfrm>
            <a:off x="2191445" y="2383842"/>
            <a:ext cx="0" cy="13811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QuadreDeText 72">
            <a:extLst>
              <a:ext uri="{FF2B5EF4-FFF2-40B4-BE49-F238E27FC236}">
                <a16:creationId xmlns:a16="http://schemas.microsoft.com/office/drawing/2014/main" id="{381AF254-C1CE-844E-D3C8-4D34C34801FB}"/>
              </a:ext>
            </a:extLst>
          </p:cNvPr>
          <p:cNvSpPr txBox="1"/>
          <p:nvPr/>
        </p:nvSpPr>
        <p:spPr>
          <a:xfrm>
            <a:off x="190093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S1</a:t>
            </a:r>
          </a:p>
        </p:txBody>
      </p:sp>
      <p:sp>
        <p:nvSpPr>
          <p:cNvPr id="74" name="QuadreDeText 73">
            <a:extLst>
              <a:ext uri="{FF2B5EF4-FFF2-40B4-BE49-F238E27FC236}">
                <a16:creationId xmlns:a16="http://schemas.microsoft.com/office/drawing/2014/main" id="{263B08A1-8873-984E-6BB4-AA48E9ED77A3}"/>
              </a:ext>
            </a:extLst>
          </p:cNvPr>
          <p:cNvSpPr txBox="1"/>
          <p:nvPr/>
        </p:nvSpPr>
        <p:spPr>
          <a:xfrm>
            <a:off x="2183508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75" name="QuadreDeText 74">
            <a:extLst>
              <a:ext uri="{FF2B5EF4-FFF2-40B4-BE49-F238E27FC236}">
                <a16:creationId xmlns:a16="http://schemas.microsoft.com/office/drawing/2014/main" id="{CA9598C5-CDCF-C8D9-B12A-1917B22F71D6}"/>
              </a:ext>
            </a:extLst>
          </p:cNvPr>
          <p:cNvSpPr txBox="1"/>
          <p:nvPr/>
        </p:nvSpPr>
        <p:spPr>
          <a:xfrm>
            <a:off x="2464495" y="2383842"/>
            <a:ext cx="327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76" name="QuadreDeText 75">
            <a:extLst>
              <a:ext uri="{FF2B5EF4-FFF2-40B4-BE49-F238E27FC236}">
                <a16:creationId xmlns:a16="http://schemas.microsoft.com/office/drawing/2014/main" id="{0306DD01-7F98-9AFB-7F31-D4412381AE79}"/>
              </a:ext>
            </a:extLst>
          </p:cNvPr>
          <p:cNvSpPr txBox="1"/>
          <p:nvPr/>
        </p:nvSpPr>
        <p:spPr>
          <a:xfrm>
            <a:off x="2747070" y="2383842"/>
            <a:ext cx="327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77" name="QuadreDeText 76">
            <a:extLst>
              <a:ext uri="{FF2B5EF4-FFF2-40B4-BE49-F238E27FC236}">
                <a16:creationId xmlns:a16="http://schemas.microsoft.com/office/drawing/2014/main" id="{7888EC85-25FE-5BF5-3740-3B4F52B38563}"/>
              </a:ext>
            </a:extLst>
          </p:cNvPr>
          <p:cNvSpPr txBox="1"/>
          <p:nvPr/>
        </p:nvSpPr>
        <p:spPr>
          <a:xfrm>
            <a:off x="3348733" y="2383842"/>
            <a:ext cx="325437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S2</a:t>
            </a:r>
          </a:p>
        </p:txBody>
      </p:sp>
      <p:sp>
        <p:nvSpPr>
          <p:cNvPr id="78" name="QuadreDeText 77">
            <a:extLst>
              <a:ext uri="{FF2B5EF4-FFF2-40B4-BE49-F238E27FC236}">
                <a16:creationId xmlns:a16="http://schemas.microsoft.com/office/drawing/2014/main" id="{A32C4DEE-9AE8-576D-7D24-D728CAFA439F}"/>
              </a:ext>
            </a:extLst>
          </p:cNvPr>
          <p:cNvSpPr txBox="1"/>
          <p:nvPr/>
        </p:nvSpPr>
        <p:spPr>
          <a:xfrm>
            <a:off x="3637658" y="2383842"/>
            <a:ext cx="327025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S3</a:t>
            </a:r>
          </a:p>
        </p:txBody>
      </p:sp>
      <p:sp>
        <p:nvSpPr>
          <p:cNvPr id="79" name="QuadreDeText 78">
            <a:extLst>
              <a:ext uri="{FF2B5EF4-FFF2-40B4-BE49-F238E27FC236}">
                <a16:creationId xmlns:a16="http://schemas.microsoft.com/office/drawing/2014/main" id="{C9F10D62-9B82-730E-CF58-2BD3A61F165D}"/>
              </a:ext>
            </a:extLst>
          </p:cNvPr>
          <p:cNvSpPr txBox="1"/>
          <p:nvPr/>
        </p:nvSpPr>
        <p:spPr>
          <a:xfrm>
            <a:off x="3928170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S4</a:t>
            </a:r>
          </a:p>
        </p:txBody>
      </p:sp>
      <p:sp>
        <p:nvSpPr>
          <p:cNvPr id="80" name="QuadreDeText 79">
            <a:extLst>
              <a:ext uri="{FF2B5EF4-FFF2-40B4-BE49-F238E27FC236}">
                <a16:creationId xmlns:a16="http://schemas.microsoft.com/office/drawing/2014/main" id="{34543D6D-C290-AFA7-ED0E-A8336D9E7A06}"/>
              </a:ext>
            </a:extLst>
          </p:cNvPr>
          <p:cNvSpPr txBox="1"/>
          <p:nvPr/>
        </p:nvSpPr>
        <p:spPr>
          <a:xfrm>
            <a:off x="3058220" y="2383842"/>
            <a:ext cx="325438" cy="230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900" b="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S1</a:t>
            </a:r>
          </a:p>
        </p:txBody>
      </p:sp>
      <p:cxnSp>
        <p:nvCxnSpPr>
          <p:cNvPr id="81" name="Connector recte 80">
            <a:extLst>
              <a:ext uri="{FF2B5EF4-FFF2-40B4-BE49-F238E27FC236}">
                <a16:creationId xmlns:a16="http://schemas.microsoft.com/office/drawing/2014/main" id="{961490A1-08E7-AB39-5E7C-3D544EB7C724}"/>
              </a:ext>
            </a:extLst>
          </p:cNvPr>
          <p:cNvCxnSpPr/>
          <p:nvPr/>
        </p:nvCxnSpPr>
        <p:spPr bwMode="auto">
          <a:xfrm>
            <a:off x="8866883" y="2166355"/>
            <a:ext cx="0" cy="3984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or recte 81">
            <a:extLst>
              <a:ext uri="{FF2B5EF4-FFF2-40B4-BE49-F238E27FC236}">
                <a16:creationId xmlns:a16="http://schemas.microsoft.com/office/drawing/2014/main" id="{D190A18A-D211-747E-5774-70334851A60A}"/>
              </a:ext>
            </a:extLst>
          </p:cNvPr>
          <p:cNvCxnSpPr/>
          <p:nvPr/>
        </p:nvCxnSpPr>
        <p:spPr bwMode="auto">
          <a:xfrm>
            <a:off x="7706420" y="2166355"/>
            <a:ext cx="0" cy="398462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nector recte 82">
            <a:extLst>
              <a:ext uri="{FF2B5EF4-FFF2-40B4-BE49-F238E27FC236}">
                <a16:creationId xmlns:a16="http://schemas.microsoft.com/office/drawing/2014/main" id="{7F5C9BC3-D7D9-D2B3-6EC2-F3E5D07A8E25}"/>
              </a:ext>
            </a:extLst>
          </p:cNvPr>
          <p:cNvCxnSpPr/>
          <p:nvPr/>
        </p:nvCxnSpPr>
        <p:spPr bwMode="auto">
          <a:xfrm>
            <a:off x="6545958" y="2196517"/>
            <a:ext cx="0" cy="4000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or recte 83">
            <a:extLst>
              <a:ext uri="{FF2B5EF4-FFF2-40B4-BE49-F238E27FC236}">
                <a16:creationId xmlns:a16="http://schemas.microsoft.com/office/drawing/2014/main" id="{C988140D-35DD-7A13-EE85-2C18BB5B6EE4}"/>
              </a:ext>
            </a:extLst>
          </p:cNvPr>
          <p:cNvCxnSpPr/>
          <p:nvPr/>
        </p:nvCxnSpPr>
        <p:spPr bwMode="auto">
          <a:xfrm>
            <a:off x="5383908" y="2183817"/>
            <a:ext cx="0" cy="39846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nector recte 84">
            <a:extLst>
              <a:ext uri="{FF2B5EF4-FFF2-40B4-BE49-F238E27FC236}">
                <a16:creationId xmlns:a16="http://schemas.microsoft.com/office/drawing/2014/main" id="{1C8F0D76-6570-605F-A283-E83D1F12CA2F}"/>
              </a:ext>
            </a:extLst>
          </p:cNvPr>
          <p:cNvCxnSpPr/>
          <p:nvPr/>
        </p:nvCxnSpPr>
        <p:spPr bwMode="auto">
          <a:xfrm>
            <a:off x="4223445" y="2183817"/>
            <a:ext cx="0" cy="39846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or recte 85">
            <a:extLst>
              <a:ext uri="{FF2B5EF4-FFF2-40B4-BE49-F238E27FC236}">
                <a16:creationId xmlns:a16="http://schemas.microsoft.com/office/drawing/2014/main" id="{1B88216B-AB95-A268-592A-372F6E7BCD56}"/>
              </a:ext>
            </a:extLst>
          </p:cNvPr>
          <p:cNvCxnSpPr/>
          <p:nvPr/>
        </p:nvCxnSpPr>
        <p:spPr bwMode="auto">
          <a:xfrm>
            <a:off x="3061395" y="2193342"/>
            <a:ext cx="0" cy="40005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or recte 86">
            <a:extLst>
              <a:ext uri="{FF2B5EF4-FFF2-40B4-BE49-F238E27FC236}">
                <a16:creationId xmlns:a16="http://schemas.microsoft.com/office/drawing/2014/main" id="{34DE08FD-93BE-2D9B-5F12-BEB2FABCE81D}"/>
              </a:ext>
            </a:extLst>
          </p:cNvPr>
          <p:cNvCxnSpPr/>
          <p:nvPr/>
        </p:nvCxnSpPr>
        <p:spPr bwMode="auto">
          <a:xfrm>
            <a:off x="1900933" y="2183817"/>
            <a:ext cx="0" cy="398463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921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arrodonit 59" title="Eix"/>
          <p:cNvSpPr/>
          <p:nvPr/>
        </p:nvSpPr>
        <p:spPr>
          <a:xfrm>
            <a:off x="4938712" y="3711019"/>
            <a:ext cx="6912000" cy="91543"/>
          </a:xfrm>
          <a:prstGeom prst="roundRect">
            <a:avLst>
              <a:gd name="adj" fmla="val 50000"/>
            </a:avLst>
          </a:prstGeom>
          <a:solidFill>
            <a:srgbClr val="F2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9" name="Rectangle arrodonit 58" title="Eix"/>
          <p:cNvSpPr/>
          <p:nvPr/>
        </p:nvSpPr>
        <p:spPr>
          <a:xfrm>
            <a:off x="804332" y="3710487"/>
            <a:ext cx="4134380" cy="91543"/>
          </a:xfrm>
          <a:prstGeom prst="roundRect">
            <a:avLst>
              <a:gd name="adj" fmla="val 50000"/>
            </a:avLst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Contenidor de text 3"/>
          <p:cNvSpPr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lIns="0" tIns="0" rIns="0" bIns="0" anchor="t"/>
          <a:lstStyle/>
          <a:p>
            <a:r>
              <a:rPr lang="ca-ES"/>
              <a:t>Presentació de </a:t>
            </a:r>
            <a:r>
              <a:rPr lang="ca-ES" err="1"/>
              <a:t>Kickoff</a:t>
            </a:r>
            <a:r>
              <a:rPr lang="ca-ES"/>
              <a:t> &gt; Calendari</a:t>
            </a:r>
            <a:endParaRPr lang="es-ES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Calendari</a:t>
            </a:r>
          </a:p>
        </p:txBody>
      </p:sp>
      <p:grpSp>
        <p:nvGrpSpPr>
          <p:cNvPr id="40" name="Agrupa 39" title="Número"/>
          <p:cNvGrpSpPr/>
          <p:nvPr/>
        </p:nvGrpSpPr>
        <p:grpSpPr>
          <a:xfrm>
            <a:off x="2079989" y="1807659"/>
            <a:ext cx="176112" cy="2039087"/>
            <a:chOff x="797834" y="1807659"/>
            <a:chExt cx="176112" cy="2039087"/>
          </a:xfrm>
        </p:grpSpPr>
        <p:cxnSp>
          <p:nvCxnSpPr>
            <p:cNvPr id="9" name="Connector de fletxa recta 8"/>
            <p:cNvCxnSpPr/>
            <p:nvPr/>
          </p:nvCxnSpPr>
          <p:spPr>
            <a:xfrm>
              <a:off x="883133" y="1807659"/>
              <a:ext cx="0" cy="1951537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797834" y="36706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628748" y="5166667"/>
            <a:ext cx="850015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2009</a:t>
            </a:r>
          </a:p>
        </p:txBody>
      </p:sp>
      <p:grpSp>
        <p:nvGrpSpPr>
          <p:cNvPr id="22" name="Agrupa 21" title="Connector"/>
          <p:cNvGrpSpPr/>
          <p:nvPr/>
        </p:nvGrpSpPr>
        <p:grpSpPr>
          <a:xfrm rot="10800000">
            <a:off x="1558448" y="3666570"/>
            <a:ext cx="176112" cy="1645857"/>
            <a:chOff x="950234" y="2353289"/>
            <a:chExt cx="176112" cy="1645857"/>
          </a:xfrm>
        </p:grpSpPr>
        <p:cxnSp>
          <p:nvCxnSpPr>
            <p:cNvPr id="20" name="Connector de fletxa recta 19"/>
            <p:cNvCxnSpPr/>
            <p:nvPr/>
          </p:nvCxnSpPr>
          <p:spPr>
            <a:xfrm rot="10800000" flipV="1">
              <a:off x="1044000" y="2353289"/>
              <a:ext cx="0" cy="1558307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950234" y="38230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1" name="Agrupa 90" title="Connector"/>
          <p:cNvGrpSpPr/>
          <p:nvPr/>
        </p:nvGrpSpPr>
        <p:grpSpPr>
          <a:xfrm>
            <a:off x="5666167" y="2143969"/>
            <a:ext cx="176112" cy="1702777"/>
            <a:chOff x="5666167" y="2143969"/>
            <a:chExt cx="176112" cy="1702777"/>
          </a:xfrm>
        </p:grpSpPr>
        <p:cxnSp>
          <p:nvCxnSpPr>
            <p:cNvPr id="28" name="Connector de fletxa recta 27"/>
            <p:cNvCxnSpPr/>
            <p:nvPr/>
          </p:nvCxnSpPr>
          <p:spPr>
            <a:xfrm>
              <a:off x="5751466" y="2143969"/>
              <a:ext cx="0" cy="1615227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5666167" y="36706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5" name="Agrupa 34" title="Connector"/>
          <p:cNvGrpSpPr/>
          <p:nvPr/>
        </p:nvGrpSpPr>
        <p:grpSpPr>
          <a:xfrm rot="10800000">
            <a:off x="6045423" y="3670634"/>
            <a:ext cx="176112" cy="1607979"/>
            <a:chOff x="5818567" y="2391167"/>
            <a:chExt cx="176112" cy="1607979"/>
          </a:xfrm>
        </p:grpSpPr>
        <p:cxnSp>
          <p:nvCxnSpPr>
            <p:cNvPr id="33" name="Connector de fletxa recta 32"/>
            <p:cNvCxnSpPr/>
            <p:nvPr/>
          </p:nvCxnSpPr>
          <p:spPr>
            <a:xfrm rot="10800000" flipV="1">
              <a:off x="5903866" y="2391167"/>
              <a:ext cx="0" cy="1520429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5818567" y="38230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6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6317046" y="4059246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</a:t>
            </a:r>
          </a:p>
        </p:txBody>
      </p:sp>
      <p:sp>
        <p:nvSpPr>
          <p:cNvPr id="37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6317045" y="4360603"/>
            <a:ext cx="1946030" cy="1067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elit.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Vulputate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tellus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38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5113864" y="5132853"/>
            <a:ext cx="850015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2020</a:t>
            </a:r>
          </a:p>
        </p:txBody>
      </p:sp>
      <p:sp>
        <p:nvSpPr>
          <p:cNvPr id="43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1220252" y="1636227"/>
            <a:ext cx="778786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2011</a:t>
            </a:r>
          </a:p>
        </p:txBody>
      </p:sp>
      <p:sp>
        <p:nvSpPr>
          <p:cNvPr id="45" name="Oval 44" title="Icona"/>
          <p:cNvSpPr/>
          <p:nvPr/>
        </p:nvSpPr>
        <p:spPr>
          <a:xfrm>
            <a:off x="1830071" y="5558359"/>
            <a:ext cx="574076" cy="574076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8" name="Oval 57" title="Icona"/>
          <p:cNvSpPr/>
          <p:nvPr/>
        </p:nvSpPr>
        <p:spPr>
          <a:xfrm>
            <a:off x="5900714" y="1366607"/>
            <a:ext cx="574076" cy="574076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800" b="0" i="0" u="none" strike="noStrike" kern="1200" cap="none" spc="0" normalizeH="0" baseline="0" noProof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1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819572" y="3509817"/>
            <a:ext cx="850015" cy="1318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2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FASE 3</a:t>
            </a:r>
          </a:p>
        </p:txBody>
      </p:sp>
      <p:sp>
        <p:nvSpPr>
          <p:cNvPr id="62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4953952" y="3509817"/>
            <a:ext cx="850015" cy="1318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200" b="0" i="0" u="none" strike="noStrike" kern="1200" cap="none" spc="0" normalizeH="0" baseline="0" noProof="0">
                <a:ln>
                  <a:noFill/>
                </a:ln>
                <a:solidFill>
                  <a:srgbClr val="D9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FASE 2</a:t>
            </a:r>
          </a:p>
        </p:txBody>
      </p:sp>
      <p:grpSp>
        <p:nvGrpSpPr>
          <p:cNvPr id="63" name="Agrupa 62" title="Connector"/>
          <p:cNvGrpSpPr/>
          <p:nvPr/>
        </p:nvGrpSpPr>
        <p:grpSpPr>
          <a:xfrm rot="10800000">
            <a:off x="9364444" y="3657962"/>
            <a:ext cx="176112" cy="1205315"/>
            <a:chOff x="5818567" y="2793831"/>
            <a:chExt cx="176112" cy="1205315"/>
          </a:xfrm>
        </p:grpSpPr>
        <p:cxnSp>
          <p:nvCxnSpPr>
            <p:cNvPr id="64" name="Connector de fletxa recta 63"/>
            <p:cNvCxnSpPr/>
            <p:nvPr/>
          </p:nvCxnSpPr>
          <p:spPr>
            <a:xfrm rot="10800000" flipV="1">
              <a:off x="5903866" y="2793831"/>
              <a:ext cx="0" cy="1117764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5818567" y="38230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9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5936047" y="2001403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Icones</a:t>
            </a:r>
          </a:p>
        </p:txBody>
      </p:sp>
      <p:sp>
        <p:nvSpPr>
          <p:cNvPr id="70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5936046" y="2302760"/>
            <a:ext cx="1946030" cy="1067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 poden afegir icones als diferents esdeveniments per il·lustrar-los de manera més gràfica i didàctica.</a:t>
            </a:r>
          </a:p>
        </p:txBody>
      </p:sp>
      <p:sp>
        <p:nvSpPr>
          <p:cNvPr id="71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4732865" y="1977931"/>
            <a:ext cx="850015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2019</a:t>
            </a:r>
          </a:p>
        </p:txBody>
      </p:sp>
      <p:sp>
        <p:nvSpPr>
          <p:cNvPr id="72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2364720" y="1631225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Esdeveniment</a:t>
            </a:r>
          </a:p>
        </p:txBody>
      </p:sp>
      <p:sp>
        <p:nvSpPr>
          <p:cNvPr id="73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2355927" y="1932582"/>
            <a:ext cx="1946030" cy="1067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Explicació de l’esdeveniment de l’eix cronològic. Inclou l’any, el títol, la descripció i les etiquetes temàtiques. </a:t>
            </a:r>
          </a:p>
        </p:txBody>
      </p:sp>
      <p:sp>
        <p:nvSpPr>
          <p:cNvPr id="74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1830072" y="4093730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Eix amb fases</a:t>
            </a:r>
          </a:p>
        </p:txBody>
      </p:sp>
      <p:sp>
        <p:nvSpPr>
          <p:cNvPr id="75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1830071" y="4395087"/>
            <a:ext cx="1946030" cy="1067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Es pot delimitar l’eix cronològic amb diferents fases temporals diferenciant cada fase amb un canvi de color.</a:t>
            </a:r>
          </a:p>
        </p:txBody>
      </p:sp>
      <p:sp>
        <p:nvSpPr>
          <p:cNvPr id="86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9624859" y="4059246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</a:t>
            </a:r>
          </a:p>
        </p:txBody>
      </p:sp>
      <p:sp>
        <p:nvSpPr>
          <p:cNvPr id="87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9624858" y="4360604"/>
            <a:ext cx="1946030" cy="648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elit.</a:t>
            </a:r>
          </a:p>
        </p:txBody>
      </p:sp>
      <p:sp>
        <p:nvSpPr>
          <p:cNvPr id="88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8443883" y="4717517"/>
            <a:ext cx="827809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grpSp>
        <p:nvGrpSpPr>
          <p:cNvPr id="92" name="Agrupa 91" title="Connector"/>
          <p:cNvGrpSpPr/>
          <p:nvPr/>
        </p:nvGrpSpPr>
        <p:grpSpPr>
          <a:xfrm>
            <a:off x="10353592" y="1812410"/>
            <a:ext cx="176112" cy="2017014"/>
            <a:chOff x="5666167" y="1829732"/>
            <a:chExt cx="176112" cy="2017014"/>
          </a:xfrm>
        </p:grpSpPr>
        <p:cxnSp>
          <p:nvCxnSpPr>
            <p:cNvPr id="93" name="Connector de fletxa recta 92"/>
            <p:cNvCxnSpPr/>
            <p:nvPr/>
          </p:nvCxnSpPr>
          <p:spPr>
            <a:xfrm>
              <a:off x="5751466" y="1829732"/>
              <a:ext cx="0" cy="1929464"/>
            </a:xfrm>
            <a:prstGeom prst="straightConnector1">
              <a:avLst/>
            </a:prstGeom>
            <a:ln w="9525" cap="flat" cmpd="sng" algn="ctr">
              <a:solidFill>
                <a:srgbClr val="C00000"/>
              </a:solidFill>
              <a:prstDash val="solid"/>
              <a:round/>
              <a:headEnd type="oval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A2833DC-DA6F-0330-D3AF-BA4031C826DF}"/>
                </a:ext>
              </a:extLst>
            </p:cNvPr>
            <p:cNvSpPr/>
            <p:nvPr/>
          </p:nvSpPr>
          <p:spPr>
            <a:xfrm>
              <a:off x="5666167" y="3670634"/>
              <a:ext cx="176112" cy="176112"/>
            </a:xfrm>
            <a:prstGeom prst="ellipse">
              <a:avLst/>
            </a:prstGeom>
            <a:solidFill>
              <a:srgbClr val="CD333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a-ES" sz="1800" b="0" i="0" u="none" strike="noStrike" kern="1200" cap="none" spc="0" normalizeH="0" baseline="0" noProof="0">
                <a:ln>
                  <a:noFill/>
                </a:ln>
                <a:solidFill>
                  <a:srgbClr val="35A0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5" name="Contenidor de text 23">
            <a:extLst>
              <a:ext uri="{FF2B5EF4-FFF2-40B4-BE49-F238E27FC236}">
                <a16:creationId xmlns:a16="http://schemas.microsoft.com/office/drawing/2014/main" id="{E87A117E-E547-7265-16C0-793FBEB6D8EA}"/>
              </a:ext>
            </a:extLst>
          </p:cNvPr>
          <p:cNvSpPr txBox="1">
            <a:spLocks/>
          </p:cNvSpPr>
          <p:nvPr/>
        </p:nvSpPr>
        <p:spPr>
          <a:xfrm>
            <a:off x="8294032" y="1635976"/>
            <a:ext cx="1946030" cy="17643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b="1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600" b="1" i="0" u="none" strike="noStrike" kern="1200" cap="none" spc="0" normalizeH="0" baseline="0" noProof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</a:t>
            </a:r>
          </a:p>
        </p:txBody>
      </p:sp>
      <p:sp>
        <p:nvSpPr>
          <p:cNvPr id="96" name="Contenidor de text 3">
            <a:extLst>
              <a:ext uri="{FF2B5EF4-FFF2-40B4-BE49-F238E27FC236}">
                <a16:creationId xmlns:a16="http://schemas.microsoft.com/office/drawing/2014/main" id="{3116CBA4-60B0-72F4-8188-FDB32E8340D0}"/>
              </a:ext>
            </a:extLst>
          </p:cNvPr>
          <p:cNvSpPr txBox="1">
            <a:spLocks/>
          </p:cNvSpPr>
          <p:nvPr/>
        </p:nvSpPr>
        <p:spPr>
          <a:xfrm>
            <a:off x="8294031" y="1937333"/>
            <a:ext cx="1946030" cy="10677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consectetur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adipiscing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elit.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Vulputate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ca-ES" sz="1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tellus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</a:t>
            </a:r>
            <a:r>
              <a:rPr kumimoji="0" lang="ca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ipsum</a:t>
            </a:r>
            <a:r>
              <a:rPr kumimoji="0" lang="ca-E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dolor sit </a:t>
            </a:r>
            <a:r>
              <a:rPr kumimoji="0" lang="ca-E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97" name="Contenidor de text 18">
            <a:extLst>
              <a:ext uri="{FF2B5EF4-FFF2-40B4-BE49-F238E27FC236}">
                <a16:creationId xmlns:a16="http://schemas.microsoft.com/office/drawing/2014/main" id="{450A6632-F1FE-B95A-ABFE-6B97BC9F2CD5}"/>
              </a:ext>
            </a:extLst>
          </p:cNvPr>
          <p:cNvSpPr txBox="1">
            <a:spLocks/>
          </p:cNvSpPr>
          <p:nvPr/>
        </p:nvSpPr>
        <p:spPr>
          <a:xfrm>
            <a:off x="10596587" y="1629438"/>
            <a:ext cx="850015" cy="2915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Arial" panose="020B060402020202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ca-ES" sz="2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82" name="Rectangle arrodonit 81"/>
          <p:cNvSpPr/>
          <p:nvPr/>
        </p:nvSpPr>
        <p:spPr>
          <a:xfrm>
            <a:off x="2373609" y="3098720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sp>
        <p:nvSpPr>
          <p:cNvPr id="83" name="Rectangle arrodonit 82"/>
          <p:cNvSpPr/>
          <p:nvPr/>
        </p:nvSpPr>
        <p:spPr>
          <a:xfrm>
            <a:off x="8975063" y="3124598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sp>
        <p:nvSpPr>
          <p:cNvPr id="84" name="Rectangle arrodonit 83"/>
          <p:cNvSpPr/>
          <p:nvPr/>
        </p:nvSpPr>
        <p:spPr>
          <a:xfrm>
            <a:off x="6317045" y="5553321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sp>
        <p:nvSpPr>
          <p:cNvPr id="85" name="Rectangle arrodonit 84"/>
          <p:cNvSpPr/>
          <p:nvPr/>
        </p:nvSpPr>
        <p:spPr>
          <a:xfrm>
            <a:off x="9624858" y="5138623"/>
            <a:ext cx="1264998" cy="230833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Etiqueta temàtica</a:t>
            </a:r>
          </a:p>
        </p:txBody>
      </p:sp>
      <p:pic>
        <p:nvPicPr>
          <p:cNvPr id="52" name="Imatge 51" title="Icona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9" y="5668737"/>
            <a:ext cx="360000" cy="344438"/>
          </a:xfrm>
          <a:prstGeom prst="rect">
            <a:avLst/>
          </a:prstGeom>
        </p:spPr>
      </p:pic>
      <p:pic>
        <p:nvPicPr>
          <p:cNvPr id="53" name="Imatge 52" title="Icona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422" y="1470753"/>
            <a:ext cx="29414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00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heme/theme1.xml><?xml version="1.0" encoding="utf-8"?>
<a:theme xmlns:a="http://schemas.openxmlformats.org/drawingml/2006/main" name="5 - Tancament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8B53208B-F081-4871-800B-7F2B73957C39}"/>
    </a:ext>
  </a:extLst>
</a:theme>
</file>

<file path=ppt/theme/theme2.xml><?xml version="1.0" encoding="utf-8"?>
<a:theme xmlns:a="http://schemas.openxmlformats.org/drawingml/2006/main" name="2 - Textos i imatg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>
          <a:defRPr dirty="0">
            <a:solidFill>
              <a:srgbClr val="99999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38AE5C37-D397-45E1-B7E8-9C2FE87A7B3C}"/>
    </a:ext>
  </a:extLst>
</a:theme>
</file>

<file path=ppt/theme/theme3.xml><?xml version="1.0" encoding="utf-8"?>
<a:theme xmlns:a="http://schemas.openxmlformats.org/drawingml/2006/main" name="1 - Portade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DE3F7BED-0561-4732-AFBA-3664F685FE26}"/>
    </a:ext>
  </a:extLst>
</a:theme>
</file>

<file path=ppt/theme/theme4.xml><?xml version="1.0" encoding="utf-8"?>
<a:theme xmlns:a="http://schemas.openxmlformats.org/drawingml/2006/main" name="4 - Passos i processos">
  <a:themeElements>
    <a:clrScheme name="PresentacióPPTGeneralitatCatalunya">
      <a:dk1>
        <a:sysClr val="windowText" lastClr="000000"/>
      </a:dk1>
      <a:lt1>
        <a:sysClr val="window" lastClr="FFFFFF"/>
      </a:lt1>
      <a:dk2>
        <a:srgbClr val="666666"/>
      </a:dk2>
      <a:lt2>
        <a:srgbClr val="FFFFFF"/>
      </a:lt2>
      <a:accent1>
        <a:srgbClr val="C00000"/>
      </a:accent1>
      <a:accent2>
        <a:srgbClr val="666666"/>
      </a:accent2>
      <a:accent3>
        <a:srgbClr val="C00000"/>
      </a:accent3>
      <a:accent4>
        <a:srgbClr val="BFBFBF"/>
      </a:accent4>
      <a:accent5>
        <a:srgbClr val="656565"/>
      </a:accent5>
      <a:accent6>
        <a:srgbClr val="656565"/>
      </a:accent6>
      <a:hlink>
        <a:srgbClr val="C00000"/>
      </a:hlink>
      <a:folHlink>
        <a:srgbClr val="65656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ció.pptx" id="{F177A54F-E21D-4F59-B5BA-C15907C52858}" vid="{B1B1E2D7-A881-4D4F-AE0E-499DCD6C6FDF}"/>
    </a:ext>
  </a:extLst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f81f19-cf85-4969-882d-e6a4ea0150e1">
      <Terms xmlns="http://schemas.microsoft.com/office/infopath/2007/PartnerControls"/>
    </lcf76f155ced4ddcb4097134ff3c332f>
    <TaxCatchAll xmlns="c07a89e8-4733-4b5d-8b8a-f94b86cdb0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1D76E832727C4896DCD041F45075EB" ma:contentTypeVersion="18" ma:contentTypeDescription="Crea un document nou" ma:contentTypeScope="" ma:versionID="47b8508ac8df101bd70ade483ed44d73">
  <xsd:schema xmlns:xsd="http://www.w3.org/2001/XMLSchema" xmlns:xs="http://www.w3.org/2001/XMLSchema" xmlns:p="http://schemas.microsoft.com/office/2006/metadata/properties" xmlns:ns2="1ef81f19-cf85-4969-882d-e6a4ea0150e1" xmlns:ns3="c07a89e8-4733-4b5d-8b8a-f94b86cdb07b" targetNamespace="http://schemas.microsoft.com/office/2006/metadata/properties" ma:root="true" ma:fieldsID="0202080ed59dacfb29e4b71cc3ddf1eb" ns2:_="" ns3:_="">
    <xsd:import namespace="1ef81f19-cf85-4969-882d-e6a4ea0150e1"/>
    <xsd:import namespace="c07a89e8-4733-4b5d-8b8a-f94b86cdb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81f19-cf85-4969-882d-e6a4ea0150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19f90c4-00d9-45b7-bc62-04f95cbe7a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a89e8-4733-4b5d-8b8a-f94b86cdb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99a8cb-a80f-415f-b570-9da181f90f8e}" ma:internalName="TaxCatchAll" ma:showField="CatchAllData" ma:web="c07a89e8-4733-4b5d-8b8a-f94b86cdb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CEEF36-CE86-4BAB-9AF8-06820409300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855FB044-5555-4C73-8444-3E49F9845BD6}">
  <ds:schemaRefs>
    <ds:schemaRef ds:uri="1ef81f19-cf85-4969-882d-e6a4ea0150e1"/>
    <ds:schemaRef ds:uri="659d5db5-e520-41ab-8765-5dbbaffa9098"/>
    <ds:schemaRef ds:uri="c07a89e8-4733-4b5d-8b8a-f94b86cdb0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C86EB49-0EFE-4AE2-9DB5-56BCD6751779}">
  <ds:schemaRefs>
    <ds:schemaRef ds:uri="1ef81f19-cf85-4969-882d-e6a4ea0150e1"/>
    <ds:schemaRef ds:uri="c07a89e8-4733-4b5d-8b8a-f94b86cdb0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E39D7BD-9881-425D-9BC8-45837AE117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21</Slides>
  <Notes>4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5 - Tancament</vt:lpstr>
      <vt:lpstr>2 - Textos i imatges</vt:lpstr>
      <vt:lpstr>1 - Portades</vt:lpstr>
      <vt:lpstr>4 - Passos i processos</vt:lpstr>
      <vt:lpstr>Presentació de Kickoff</vt:lpstr>
      <vt:lpstr>Agenda</vt:lpstr>
      <vt:lpstr>Objectius del projecte</vt:lpstr>
      <vt:lpstr>Objectius del projecte</vt:lpstr>
      <vt:lpstr>Abast</vt:lpstr>
      <vt:lpstr>Abast</vt:lpstr>
      <vt:lpstr>Enfoc</vt:lpstr>
      <vt:lpstr>Calendari</vt:lpstr>
      <vt:lpstr>Calendari</vt:lpstr>
      <vt:lpstr>Equip, rols i responsabilitats</vt:lpstr>
      <vt:lpstr>Equip, rols i responsabilitats</vt:lpstr>
      <vt:lpstr>Equip, rols i responsabilitats</vt:lpstr>
      <vt:lpstr>Model de relació</vt:lpstr>
      <vt:lpstr>Gestió del projecte</vt:lpstr>
      <vt:lpstr>Propers passos</vt:lpstr>
      <vt:lpstr>Propers passos</vt:lpstr>
      <vt:lpstr>Propers passos</vt:lpstr>
      <vt:lpstr>Propers passos</vt:lpstr>
      <vt:lpstr>Propers passos</vt:lpstr>
      <vt:lpstr>Propers passos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revision>1</cp:revision>
  <cp:lastPrinted>2011-04-20T15:22:35Z</cp:lastPrinted>
  <dcterms:created xsi:type="dcterms:W3CDTF">2011-04-15T10:08:09Z</dcterms:created>
  <dcterms:modified xsi:type="dcterms:W3CDTF">2024-11-05T10:42:47Z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pusContingutDocTaxHTField0">
    <vt:lpwstr>Presentació|a3083dd0-a305-43f6-8a5a-81412d427f41</vt:lpwstr>
  </property>
  <property fmtid="{D5CDD505-2E9C-101B-9397-08002B2CF9AE}" pid="3" name="PublicObjectiuDocTaxHTField0">
    <vt:lpwstr>CTTI|ba1d1ce9-998c-46e6-a87f-04e07fd6e879</vt:lpwstr>
  </property>
  <property fmtid="{D5CDD505-2E9C-101B-9397-08002B2CF9AE}" pid="4" name="DescripcioDocPorTIC">
    <vt:lpwstr>Plantilla PowerPoint per a presentacions CTTI en format 16:9</vt:lpwstr>
  </property>
  <property fmtid="{D5CDD505-2E9C-101B-9397-08002B2CF9AE}" pid="5" name="TematicaDocTaxHTField0">
    <vt:lpwstr>Metodologia / Estàndard|8de6f34e-319c-4c0c-94e5-dd8cc2d7de18</vt:lpwstr>
  </property>
  <property fmtid="{D5CDD505-2E9C-101B-9397-08002B2CF9AE}" pid="6" name="AutorDocPorTIC">
    <vt:lpwstr>AUTOR PORTIC 1</vt:lpwstr>
  </property>
  <property fmtid="{D5CDD505-2E9C-101B-9397-08002B2CF9AE}" pid="7" name="TematicaDoc">
    <vt:lpwstr>4;#Metodologia / Estàndard|8de6f34e-319c-4c0c-94e5-dd8cc2d7de18</vt:lpwstr>
  </property>
  <property fmtid="{D5CDD505-2E9C-101B-9397-08002B2CF9AE}" pid="8" name="PublicObjectiuDoc">
    <vt:lpwstr>44;#CTTI|ba1d1ce9-998c-46e6-a87f-04e07fd6e879</vt:lpwstr>
  </property>
  <property fmtid="{D5CDD505-2E9C-101B-9397-08002B2CF9AE}" pid="9" name="TipusContingutDoc">
    <vt:lpwstr>64;#Presentació|a3083dd0-a305-43f6-8a5a-81412d427f41</vt:lpwstr>
  </property>
  <property fmtid="{D5CDD505-2E9C-101B-9397-08002B2CF9AE}" pid="10" name="TaxCatchAll">
    <vt:lpwstr>4;#Metodologia / Estàndard|8de6f34e-319c-4c0c-94e5-dd8cc2d7de18;#44;#CTTI|ba1d1ce9-998c-46e6-a87f-04e07fd6e879;#64;#Presentació|a3083dd0-a305-43f6-8a5a-81412d427f41</vt:lpwstr>
  </property>
  <property fmtid="{D5CDD505-2E9C-101B-9397-08002B2CF9AE}" pid="11" name="DataContingutDocPorTIC">
    <vt:lpwstr/>
  </property>
  <property fmtid="{D5CDD505-2E9C-101B-9397-08002B2CF9AE}" pid="12" name="ContentTypeId">
    <vt:lpwstr>0x010100881D76E832727C4896DCD041F45075EB</vt:lpwstr>
  </property>
  <property fmtid="{D5CDD505-2E9C-101B-9397-08002B2CF9AE}" pid="13" name="MediaServiceImageTags">
    <vt:lpwstr/>
  </property>
</Properties>
</file>