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3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906000" cy="6858000" type="A4"/>
  <p:notesSz cx="6797675" cy="9872663"/>
  <p:custDataLst>
    <p:tags r:id="rId15"/>
  </p:custDataLst>
  <p:defaultTextStyle>
    <a:defPPr>
      <a:defRPr lang="ca-ES"/>
    </a:defPPr>
    <a:lvl1pPr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158" userDrawn="1">
          <p15:clr>
            <a:srgbClr val="A4A3A4"/>
          </p15:clr>
        </p15:guide>
        <p15:guide id="4" pos="6020">
          <p15:clr>
            <a:srgbClr val="A4A3A4"/>
          </p15:clr>
        </p15:guide>
        <p15:guide id="6" pos="512" userDrawn="1">
          <p15:clr>
            <a:srgbClr val="A4A3A4"/>
          </p15:clr>
        </p15:guide>
        <p15:guide id="7" orient="horz">
          <p15:clr>
            <a:srgbClr val="A4A3A4"/>
          </p15:clr>
        </p15:guide>
        <p15:guide id="8" orient="horz" pos="3884" userDrawn="1">
          <p15:clr>
            <a:srgbClr val="A4A3A4"/>
          </p15:clr>
        </p15:guide>
        <p15:guide id="9" orient="horz" pos="4247" userDrawn="1">
          <p15:clr>
            <a:srgbClr val="A4A3A4"/>
          </p15:clr>
        </p15:guide>
        <p15:guide id="10" pos="1038">
          <p15:clr>
            <a:srgbClr val="A4A3A4"/>
          </p15:clr>
        </p15:guide>
        <p15:guide id="11" pos="3755" userDrawn="1">
          <p15:clr>
            <a:srgbClr val="A4A3A4"/>
          </p15:clr>
        </p15:guide>
        <p15:guide id="12" pos="3852" userDrawn="1">
          <p15:clr>
            <a:srgbClr val="A4A3A4"/>
          </p15:clr>
        </p15:guide>
        <p15:guide id="13" pos="4889" userDrawn="1">
          <p15:clr>
            <a:srgbClr val="A4A3A4"/>
          </p15:clr>
        </p15:guide>
        <p15:guide id="14" pos="4998" userDrawn="1">
          <p15:clr>
            <a:srgbClr val="A4A3A4"/>
          </p15:clr>
        </p15:guide>
        <p15:guide id="15" orient="horz" pos="323" userDrawn="1">
          <p15:clr>
            <a:srgbClr val="A4A3A4"/>
          </p15:clr>
        </p15:guide>
        <p15:guide id="16" pos="240" userDrawn="1">
          <p15:clr>
            <a:srgbClr val="A4A3A4"/>
          </p15:clr>
        </p15:guide>
        <p15:guide id="17" userDrawn="1">
          <p15:clr>
            <a:srgbClr val="A4A3A4"/>
          </p15:clr>
        </p15:guide>
        <p15:guide id="18" orient="horz" pos="753">
          <p15:clr>
            <a:srgbClr val="A4A3A4"/>
          </p15:clr>
        </p15:guide>
        <p15:guide id="19" pos="3643">
          <p15:clr>
            <a:srgbClr val="A4A3A4"/>
          </p15:clr>
        </p15:guide>
        <p15:guide id="20" pos="3691">
          <p15:clr>
            <a:srgbClr val="A4A3A4"/>
          </p15:clr>
        </p15:guide>
        <p15:guide id="21" pos="5114">
          <p15:clr>
            <a:srgbClr val="A4A3A4"/>
          </p15:clr>
        </p15:guide>
        <p15:guide id="22" orient="horz" pos="1026" userDrawn="1">
          <p15:clr>
            <a:srgbClr val="A4A3A4"/>
          </p15:clr>
        </p15:guide>
        <p15:guide id="23" orient="horz" pos="572">
          <p15:clr>
            <a:srgbClr val="A4A3A4"/>
          </p15:clr>
        </p15:guide>
        <p15:guide id="24" orient="horz" pos="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Aguilar Sanchez" initials="SA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DF7F"/>
    <a:srgbClr val="C47F96"/>
    <a:srgbClr val="8E9FDA"/>
    <a:srgbClr val="006600"/>
    <a:srgbClr val="C1272D"/>
    <a:srgbClr val="DC5D26"/>
    <a:srgbClr val="F7931E"/>
    <a:srgbClr val="8DA449"/>
    <a:srgbClr val="22B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4B4EB-F1B9-5AAE-078F-943EDF0BDFE7}" v="30" dt="2023-08-10T06:31:17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4" autoAdjust="0"/>
    <p:restoredTop sz="94434" autoAdjust="0"/>
  </p:normalViewPr>
  <p:slideViewPr>
    <p:cSldViewPr snapToGrid="0" snapToObjects="1">
      <p:cViewPr varScale="1">
        <p:scale>
          <a:sx n="112" d="100"/>
          <a:sy n="112" d="100"/>
        </p:scale>
        <p:origin x="1080" y="102"/>
      </p:cViewPr>
      <p:guideLst>
        <p:guide pos="1158"/>
        <p:guide pos="6020"/>
        <p:guide pos="512"/>
        <p:guide orient="horz"/>
        <p:guide orient="horz" pos="3884"/>
        <p:guide orient="horz" pos="4247"/>
        <p:guide pos="1038"/>
        <p:guide pos="3755"/>
        <p:guide pos="3852"/>
        <p:guide pos="4889"/>
        <p:guide pos="4998"/>
        <p:guide orient="horz" pos="323"/>
        <p:guide pos="240"/>
        <p:guide/>
        <p:guide orient="horz" pos="753"/>
        <p:guide pos="3643"/>
        <p:guide pos="3691"/>
        <p:guide pos="5114"/>
        <p:guide orient="horz" pos="1026"/>
        <p:guide orient="horz" pos="572"/>
        <p:guide orient="horz" pos="7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3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O  RUIZ, KEYLAN" userId="S::keylanmateo_ext@gencat.cat::8e521b25-2beb-47e4-b6bc-ed87ad71707e" providerId="AD" clId="Web-{9AC4B4EB-F1B9-5AAE-078F-943EDF0BDFE7}"/>
    <pc:docChg chg="modSld">
      <pc:chgData name="MATEO  RUIZ, KEYLAN" userId="S::keylanmateo_ext@gencat.cat::8e521b25-2beb-47e4-b6bc-ed87ad71707e" providerId="AD" clId="Web-{9AC4B4EB-F1B9-5AAE-078F-943EDF0BDFE7}" dt="2023-08-10T06:31:17.401" v="29"/>
      <pc:docMkLst>
        <pc:docMk/>
      </pc:docMkLst>
      <pc:sldChg chg="addSp modSp">
        <pc:chgData name="MATEO  RUIZ, KEYLAN" userId="S::keylanmateo_ext@gencat.cat::8e521b25-2beb-47e4-b6bc-ed87ad71707e" providerId="AD" clId="Web-{9AC4B4EB-F1B9-5AAE-078F-943EDF0BDFE7}" dt="2023-08-10T06:29:11.241" v="3" actId="1076"/>
        <pc:sldMkLst>
          <pc:docMk/>
          <pc:sldMk cId="2633259805" sldId="256"/>
        </pc:sldMkLst>
        <pc:picChg chg="add mod">
          <ac:chgData name="MATEO  RUIZ, KEYLAN" userId="S::keylanmateo_ext@gencat.cat::8e521b25-2beb-47e4-b6bc-ed87ad71707e" providerId="AD" clId="Web-{9AC4B4EB-F1B9-5AAE-078F-943EDF0BDFE7}" dt="2023-08-10T06:29:11.241" v="3" actId="1076"/>
          <ac:picMkLst>
            <pc:docMk/>
            <pc:sldMk cId="2633259805" sldId="256"/>
            <ac:picMk id="3" creationId="{734E6FDF-905F-495E-7A64-C10C95583F2A}"/>
          </ac:picMkLst>
        </pc:picChg>
      </pc:sldChg>
      <pc:sldChg chg="addSp">
        <pc:chgData name="MATEO  RUIZ, KEYLAN" userId="S::keylanmateo_ext@gencat.cat::8e521b25-2beb-47e4-b6bc-ed87ad71707e" providerId="AD" clId="Web-{9AC4B4EB-F1B9-5AAE-078F-943EDF0BDFE7}" dt="2023-08-10T06:29:14.084" v="4"/>
        <pc:sldMkLst>
          <pc:docMk/>
          <pc:sldMk cId="3048543446" sldId="257"/>
        </pc:sldMkLst>
        <pc:picChg chg="add">
          <ac:chgData name="MATEO  RUIZ, KEYLAN" userId="S::keylanmateo_ext@gencat.cat::8e521b25-2beb-47e4-b6bc-ed87ad71707e" providerId="AD" clId="Web-{9AC4B4EB-F1B9-5AAE-078F-943EDF0BDFE7}" dt="2023-08-10T06:29:14.084" v="4"/>
          <ac:picMkLst>
            <pc:docMk/>
            <pc:sldMk cId="3048543446" sldId="257"/>
            <ac:picMk id="6" creationId="{C56EECEE-D39A-BEC5-DA1B-9FE3299D76C9}"/>
          </ac:picMkLst>
        </pc:picChg>
      </pc:sldChg>
      <pc:sldChg chg="addSp">
        <pc:chgData name="MATEO  RUIZ, KEYLAN" userId="S::keylanmateo_ext@gencat.cat::8e521b25-2beb-47e4-b6bc-ed87ad71707e" providerId="AD" clId="Web-{9AC4B4EB-F1B9-5AAE-078F-943EDF0BDFE7}" dt="2023-08-10T06:29:15.960" v="5"/>
        <pc:sldMkLst>
          <pc:docMk/>
          <pc:sldMk cId="274996699" sldId="258"/>
        </pc:sldMkLst>
        <pc:picChg chg="add">
          <ac:chgData name="MATEO  RUIZ, KEYLAN" userId="S::keylanmateo_ext@gencat.cat::8e521b25-2beb-47e4-b6bc-ed87ad71707e" providerId="AD" clId="Web-{9AC4B4EB-F1B9-5AAE-078F-943EDF0BDFE7}" dt="2023-08-10T06:29:15.960" v="5"/>
          <ac:picMkLst>
            <pc:docMk/>
            <pc:sldMk cId="274996699" sldId="258"/>
            <ac:picMk id="12" creationId="{50907D57-5986-D29B-47E9-D335EA3BA1D7}"/>
          </ac:picMkLst>
        </pc:picChg>
      </pc:sldChg>
      <pc:sldChg chg="addSp modSp">
        <pc:chgData name="MATEO  RUIZ, KEYLAN" userId="S::keylanmateo_ext@gencat.cat::8e521b25-2beb-47e4-b6bc-ed87ad71707e" providerId="AD" clId="Web-{9AC4B4EB-F1B9-5AAE-078F-943EDF0BDFE7}" dt="2023-08-10T06:30:00.602" v="12" actId="1076"/>
        <pc:sldMkLst>
          <pc:docMk/>
          <pc:sldMk cId="702902965" sldId="259"/>
        </pc:sldMkLst>
        <pc:spChg chg="mod">
          <ac:chgData name="MATEO  RUIZ, KEYLAN" userId="S::keylanmateo_ext@gencat.cat::8e521b25-2beb-47e4-b6bc-ed87ad71707e" providerId="AD" clId="Web-{9AC4B4EB-F1B9-5AAE-078F-943EDF0BDFE7}" dt="2023-08-10T06:29:53.961" v="10" actId="1076"/>
          <ac:spMkLst>
            <pc:docMk/>
            <pc:sldMk cId="702902965" sldId="259"/>
            <ac:spMk id="66" creationId="{00000000-0000-0000-0000-000000000000}"/>
          </ac:spMkLst>
        </pc:spChg>
        <pc:picChg chg="add mod">
          <ac:chgData name="MATEO  RUIZ, KEYLAN" userId="S::keylanmateo_ext@gencat.cat::8e521b25-2beb-47e4-b6bc-ed87ad71707e" providerId="AD" clId="Web-{9AC4B4EB-F1B9-5AAE-078F-943EDF0BDFE7}" dt="2023-08-10T06:30:00.602" v="12" actId="1076"/>
          <ac:picMkLst>
            <pc:docMk/>
            <pc:sldMk cId="702902965" sldId="259"/>
            <ac:picMk id="4" creationId="{ADE94FEC-8555-6888-EDAF-2DE757666516}"/>
          </ac:picMkLst>
        </pc:picChg>
        <pc:picChg chg="mod">
          <ac:chgData name="MATEO  RUIZ, KEYLAN" userId="S::keylanmateo_ext@gencat.cat::8e521b25-2beb-47e4-b6bc-ed87ad71707e" providerId="AD" clId="Web-{9AC4B4EB-F1B9-5AAE-078F-943EDF0BDFE7}" dt="2023-08-10T06:29:54.054" v="11" actId="1076"/>
          <ac:picMkLst>
            <pc:docMk/>
            <pc:sldMk cId="702902965" sldId="259"/>
            <ac:picMk id="6" creationId="{00000000-0000-0000-0000-000000000000}"/>
          </ac:picMkLst>
        </pc:picChg>
      </pc:sldChg>
      <pc:sldChg chg="addSp modSp">
        <pc:chgData name="MATEO  RUIZ, KEYLAN" userId="S::keylanmateo_ext@gencat.cat::8e521b25-2beb-47e4-b6bc-ed87ad71707e" providerId="AD" clId="Web-{9AC4B4EB-F1B9-5AAE-078F-943EDF0BDFE7}" dt="2023-08-10T06:31:03.213" v="25" actId="1076"/>
        <pc:sldMkLst>
          <pc:docMk/>
          <pc:sldMk cId="4078913460" sldId="260"/>
        </pc:sldMkLst>
        <pc:spChg chg="mod">
          <ac:chgData name="MATEO  RUIZ, KEYLAN" userId="S::keylanmateo_ext@gencat.cat::8e521b25-2beb-47e4-b6bc-ed87ad71707e" providerId="AD" clId="Web-{9AC4B4EB-F1B9-5AAE-078F-943EDF0BDFE7}" dt="2023-08-10T06:31:03.213" v="25" actId="1076"/>
          <ac:spMkLst>
            <pc:docMk/>
            <pc:sldMk cId="4078913460" sldId="260"/>
            <ac:spMk id="4" creationId="{00000000-0000-0000-0000-000000000000}"/>
          </ac:spMkLst>
        </pc:spChg>
        <pc:spChg chg="mod">
          <ac:chgData name="MATEO  RUIZ, KEYLAN" userId="S::keylanmateo_ext@gencat.cat::8e521b25-2beb-47e4-b6bc-ed87ad71707e" providerId="AD" clId="Web-{9AC4B4EB-F1B9-5AAE-078F-943EDF0BDFE7}" dt="2023-08-10T06:30:12.836" v="14" actId="1076"/>
          <ac:spMkLst>
            <pc:docMk/>
            <pc:sldMk cId="4078913460" sldId="260"/>
            <ac:spMk id="66" creationId="{00000000-0000-0000-0000-000000000000}"/>
          </ac:spMkLst>
        </pc:spChg>
        <pc:picChg chg="mod">
          <ac:chgData name="MATEO  RUIZ, KEYLAN" userId="S::keylanmateo_ext@gencat.cat::8e521b25-2beb-47e4-b6bc-ed87ad71707e" providerId="AD" clId="Web-{9AC4B4EB-F1B9-5AAE-078F-943EDF0BDFE7}" dt="2023-08-10T06:30:37.040" v="20" actId="1076"/>
          <ac:picMkLst>
            <pc:docMk/>
            <pc:sldMk cId="4078913460" sldId="260"/>
            <ac:picMk id="2" creationId="{00000000-0000-0000-0000-000000000000}"/>
          </ac:picMkLst>
        </pc:picChg>
        <pc:picChg chg="mod">
          <ac:chgData name="MATEO  RUIZ, KEYLAN" userId="S::keylanmateo_ext@gencat.cat::8e521b25-2beb-47e4-b6bc-ed87ad71707e" providerId="AD" clId="Web-{9AC4B4EB-F1B9-5AAE-078F-943EDF0BDFE7}" dt="2023-08-10T06:30:57.822" v="24" actId="1076"/>
          <ac:picMkLst>
            <pc:docMk/>
            <pc:sldMk cId="4078913460" sldId="260"/>
            <ac:picMk id="5" creationId="{00000000-0000-0000-0000-000000000000}"/>
          </ac:picMkLst>
        </pc:picChg>
        <pc:picChg chg="add mod">
          <ac:chgData name="MATEO  RUIZ, KEYLAN" userId="S::keylanmateo_ext@gencat.cat::8e521b25-2beb-47e4-b6bc-ed87ad71707e" providerId="AD" clId="Web-{9AC4B4EB-F1B9-5AAE-078F-943EDF0BDFE7}" dt="2023-08-10T06:30:24.852" v="17" actId="1076"/>
          <ac:picMkLst>
            <pc:docMk/>
            <pc:sldMk cId="4078913460" sldId="260"/>
            <ac:picMk id="7" creationId="{50F6ECC2-1B4E-2BA4-E253-A44BFBCC4866}"/>
          </ac:picMkLst>
        </pc:picChg>
        <pc:picChg chg="mod">
          <ac:chgData name="MATEO  RUIZ, KEYLAN" userId="S::keylanmateo_ext@gencat.cat::8e521b25-2beb-47e4-b6bc-ed87ad71707e" providerId="AD" clId="Web-{9AC4B4EB-F1B9-5AAE-078F-943EDF0BDFE7}" dt="2023-08-10T06:30:42.697" v="22" actId="1076"/>
          <ac:picMkLst>
            <pc:docMk/>
            <pc:sldMk cId="4078913460" sldId="260"/>
            <ac:picMk id="20" creationId="{00000000-0000-0000-0000-000000000000}"/>
          </ac:picMkLst>
        </pc:picChg>
      </pc:sldChg>
      <pc:sldChg chg="addSp modSp">
        <pc:chgData name="MATEO  RUIZ, KEYLAN" userId="S::keylanmateo_ext@gencat.cat::8e521b25-2beb-47e4-b6bc-ed87ad71707e" providerId="AD" clId="Web-{9AC4B4EB-F1B9-5AAE-078F-943EDF0BDFE7}" dt="2023-08-10T06:31:13.932" v="27" actId="1076"/>
        <pc:sldMkLst>
          <pc:docMk/>
          <pc:sldMk cId="1833726626" sldId="261"/>
        </pc:sldMkLst>
        <pc:picChg chg="add mod">
          <ac:chgData name="MATEO  RUIZ, KEYLAN" userId="S::keylanmateo_ext@gencat.cat::8e521b25-2beb-47e4-b6bc-ed87ad71707e" providerId="AD" clId="Web-{9AC4B4EB-F1B9-5AAE-078F-943EDF0BDFE7}" dt="2023-08-10T06:31:13.932" v="27" actId="1076"/>
          <ac:picMkLst>
            <pc:docMk/>
            <pc:sldMk cId="1833726626" sldId="261"/>
            <ac:picMk id="4" creationId="{6FDD2255-C5F5-37AC-F9D6-2F777885DAE7}"/>
          </ac:picMkLst>
        </pc:picChg>
      </pc:sldChg>
      <pc:sldChg chg="addSp">
        <pc:chgData name="MATEO  RUIZ, KEYLAN" userId="S::keylanmateo_ext@gencat.cat::8e521b25-2beb-47e4-b6bc-ed87ad71707e" providerId="AD" clId="Web-{9AC4B4EB-F1B9-5AAE-078F-943EDF0BDFE7}" dt="2023-08-10T06:31:15.354" v="28"/>
        <pc:sldMkLst>
          <pc:docMk/>
          <pc:sldMk cId="3375558599" sldId="262"/>
        </pc:sldMkLst>
        <pc:picChg chg="add">
          <ac:chgData name="MATEO  RUIZ, KEYLAN" userId="S::keylanmateo_ext@gencat.cat::8e521b25-2beb-47e4-b6bc-ed87ad71707e" providerId="AD" clId="Web-{9AC4B4EB-F1B9-5AAE-078F-943EDF0BDFE7}" dt="2023-08-10T06:31:15.354" v="28"/>
          <ac:picMkLst>
            <pc:docMk/>
            <pc:sldMk cId="3375558599" sldId="262"/>
            <ac:picMk id="5" creationId="{E165C649-B23B-5B2C-7403-23AE352A62E7}"/>
          </ac:picMkLst>
        </pc:picChg>
      </pc:sldChg>
      <pc:sldChg chg="addSp">
        <pc:chgData name="MATEO  RUIZ, KEYLAN" userId="S::keylanmateo_ext@gencat.cat::8e521b25-2beb-47e4-b6bc-ed87ad71707e" providerId="AD" clId="Web-{9AC4B4EB-F1B9-5AAE-078F-943EDF0BDFE7}" dt="2023-08-10T06:31:17.401" v="29"/>
        <pc:sldMkLst>
          <pc:docMk/>
          <pc:sldMk cId="3066201815" sldId="263"/>
        </pc:sldMkLst>
        <pc:picChg chg="add">
          <ac:chgData name="MATEO  RUIZ, KEYLAN" userId="S::keylanmateo_ext@gencat.cat::8e521b25-2beb-47e4-b6bc-ed87ad71707e" providerId="AD" clId="Web-{9AC4B4EB-F1B9-5AAE-078F-943EDF0BDFE7}" dt="2023-08-10T06:31:17.401" v="29"/>
          <ac:picMkLst>
            <pc:docMk/>
            <pc:sldMk cId="3066201815" sldId="263"/>
            <ac:picMk id="3" creationId="{8808FC30-6BC8-90D5-9296-26EB45E592B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00083-7FB8-4174-B388-01F8EA834CDF}" type="doc">
      <dgm:prSet loTypeId="urn:microsoft.com/office/officeart/2005/8/layout/chevron1" loCatId="process" qsTypeId="urn:microsoft.com/office/officeart/2005/8/quickstyle/simple3" qsCatId="simple" csTypeId="urn:microsoft.com/office/officeart/2005/8/colors/accent2_5" csCatId="accent2" phldr="1"/>
      <dgm:spPr/>
    </dgm:pt>
    <dgm:pt modelId="{8989CF19-872E-4FF0-8782-ED4166859FD7}">
      <dgm:prSet phldrT="[Texto]" custT="1"/>
      <dgm:spPr/>
      <dgm:t>
        <a:bodyPr/>
        <a:lstStyle/>
        <a:p>
          <a:r>
            <a:rPr lang="ca-ES" sz="1500" noProof="0" dirty="0"/>
            <a:t>Entrevista preliminar</a:t>
          </a:r>
        </a:p>
      </dgm:t>
    </dgm:pt>
    <dgm:pt modelId="{21368A4A-95F6-4222-948C-E69C65BF6CE6}" type="parTrans" cxnId="{0C0F0CC7-839C-40EC-8B4F-FB236ACABD67}">
      <dgm:prSet/>
      <dgm:spPr/>
      <dgm:t>
        <a:bodyPr/>
        <a:lstStyle/>
        <a:p>
          <a:endParaRPr lang="ca-ES" sz="1500" noProof="0" dirty="0"/>
        </a:p>
      </dgm:t>
    </dgm:pt>
    <dgm:pt modelId="{0AFF435B-6708-46E2-A27A-329E70FC5378}" type="sibTrans" cxnId="{0C0F0CC7-839C-40EC-8B4F-FB236ACABD67}">
      <dgm:prSet/>
      <dgm:spPr/>
      <dgm:t>
        <a:bodyPr/>
        <a:lstStyle/>
        <a:p>
          <a:endParaRPr lang="ca-ES" sz="1500" noProof="0" dirty="0"/>
        </a:p>
      </dgm:t>
    </dgm:pt>
    <dgm:pt modelId="{7E075C96-A700-486B-9DAA-BEEFC5C02A84}">
      <dgm:prSet phldrT="[Texto]" custT="1"/>
      <dgm:spPr/>
      <dgm:t>
        <a:bodyPr/>
        <a:lstStyle/>
        <a:p>
          <a:r>
            <a:rPr lang="ca-ES" sz="1500" noProof="0" dirty="0"/>
            <a:t>Conclusions</a:t>
          </a:r>
        </a:p>
      </dgm:t>
    </dgm:pt>
    <dgm:pt modelId="{D14BAD42-55FA-45E6-8156-91B8F210599C}" type="parTrans" cxnId="{DF5E02EC-C265-4E1D-85FA-0B60BBEFBEE5}">
      <dgm:prSet/>
      <dgm:spPr/>
      <dgm:t>
        <a:bodyPr/>
        <a:lstStyle/>
        <a:p>
          <a:endParaRPr lang="ca-ES" sz="1500" noProof="0" dirty="0"/>
        </a:p>
      </dgm:t>
    </dgm:pt>
    <dgm:pt modelId="{2BB7F0C4-72BB-4EB6-8615-2DF040D60AE9}" type="sibTrans" cxnId="{DF5E02EC-C265-4E1D-85FA-0B60BBEFBEE5}">
      <dgm:prSet/>
      <dgm:spPr/>
      <dgm:t>
        <a:bodyPr/>
        <a:lstStyle/>
        <a:p>
          <a:endParaRPr lang="ca-ES" sz="1500" noProof="0" dirty="0"/>
        </a:p>
      </dgm:t>
    </dgm:pt>
    <dgm:pt modelId="{D23A8B07-3626-429B-BD7A-9212261867B9}">
      <dgm:prSet phldrT="[Texto]" custT="1"/>
      <dgm:spPr/>
      <dgm:t>
        <a:bodyPr/>
        <a:lstStyle/>
        <a:p>
          <a:r>
            <a:rPr lang="ca-ES" sz="1500" noProof="0" dirty="0"/>
            <a:t>Anàlisi de la informació</a:t>
          </a:r>
        </a:p>
      </dgm:t>
    </dgm:pt>
    <dgm:pt modelId="{53CD30F4-CA6B-47C5-ADC8-51D00E5CDAC4}" type="parTrans" cxnId="{DD734A13-4C31-4159-9ABE-2169749597D4}">
      <dgm:prSet/>
      <dgm:spPr/>
      <dgm:t>
        <a:bodyPr/>
        <a:lstStyle/>
        <a:p>
          <a:endParaRPr lang="ca-ES" sz="1500" noProof="0" dirty="0"/>
        </a:p>
      </dgm:t>
    </dgm:pt>
    <dgm:pt modelId="{0B805177-1389-4482-A17C-8F9E6E52449D}" type="sibTrans" cxnId="{DD734A13-4C31-4159-9ABE-2169749597D4}">
      <dgm:prSet/>
      <dgm:spPr/>
      <dgm:t>
        <a:bodyPr/>
        <a:lstStyle/>
        <a:p>
          <a:endParaRPr lang="ca-ES" sz="1500" noProof="0" dirty="0"/>
        </a:p>
      </dgm:t>
    </dgm:pt>
    <dgm:pt modelId="{7F23B36E-B15B-486F-A5F3-9B0F750B8551}">
      <dgm:prSet phldrT="[Texto]" custT="1"/>
      <dgm:spPr/>
      <dgm:t>
        <a:bodyPr/>
        <a:lstStyle/>
        <a:p>
          <a:r>
            <a:rPr lang="ca-ES" sz="1500" noProof="0" dirty="0"/>
            <a:t>Recomanacions</a:t>
          </a:r>
        </a:p>
      </dgm:t>
    </dgm:pt>
    <dgm:pt modelId="{4BCDDD55-7D53-46B1-9A68-C3DDC734F128}" type="parTrans" cxnId="{24C1EE27-D208-42AD-A9A5-7AFE5CAC7817}">
      <dgm:prSet/>
      <dgm:spPr/>
      <dgm:t>
        <a:bodyPr/>
        <a:lstStyle/>
        <a:p>
          <a:endParaRPr lang="ca-ES" sz="1500" noProof="0" dirty="0"/>
        </a:p>
      </dgm:t>
    </dgm:pt>
    <dgm:pt modelId="{120E1F3D-AD85-48F6-A7C3-4BCC28A37E2D}" type="sibTrans" cxnId="{24C1EE27-D208-42AD-A9A5-7AFE5CAC7817}">
      <dgm:prSet/>
      <dgm:spPr/>
      <dgm:t>
        <a:bodyPr/>
        <a:lstStyle/>
        <a:p>
          <a:endParaRPr lang="ca-ES" sz="1500" noProof="0" dirty="0"/>
        </a:p>
      </dgm:t>
    </dgm:pt>
    <dgm:pt modelId="{6BA6FDF3-7838-4034-AE18-8ECF2D745879}" type="pres">
      <dgm:prSet presAssocID="{AD800083-7FB8-4174-B388-01F8EA834CDF}" presName="Name0" presStyleCnt="0">
        <dgm:presLayoutVars>
          <dgm:dir/>
          <dgm:animLvl val="lvl"/>
          <dgm:resizeHandles val="exact"/>
        </dgm:presLayoutVars>
      </dgm:prSet>
      <dgm:spPr/>
    </dgm:pt>
    <dgm:pt modelId="{435D247B-06FC-4CEC-9D04-40A99BA1608D}" type="pres">
      <dgm:prSet presAssocID="{8989CF19-872E-4FF0-8782-ED4166859FD7}" presName="parTxOnly" presStyleLbl="node1" presStyleIdx="0" presStyleCnt="4" custLinFactNeighborY="2239">
        <dgm:presLayoutVars>
          <dgm:chMax val="0"/>
          <dgm:chPref val="0"/>
          <dgm:bulletEnabled val="1"/>
        </dgm:presLayoutVars>
      </dgm:prSet>
      <dgm:spPr/>
    </dgm:pt>
    <dgm:pt modelId="{E0049EBD-6F30-442E-B6C7-A4CD4E4D0C7A}" type="pres">
      <dgm:prSet presAssocID="{0AFF435B-6708-46E2-A27A-329E70FC5378}" presName="parTxOnlySpace" presStyleCnt="0"/>
      <dgm:spPr/>
    </dgm:pt>
    <dgm:pt modelId="{03CC7626-DAA5-48B3-91D7-07C76B40599B}" type="pres">
      <dgm:prSet presAssocID="{D23A8B07-3626-429B-BD7A-9212261867B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6A8357-AB23-4A7D-BC29-F1F386CABF20}" type="pres">
      <dgm:prSet presAssocID="{0B805177-1389-4482-A17C-8F9E6E52449D}" presName="parTxOnlySpace" presStyleCnt="0"/>
      <dgm:spPr/>
    </dgm:pt>
    <dgm:pt modelId="{E7223948-B3A5-46A6-B059-6B67FF10327A}" type="pres">
      <dgm:prSet presAssocID="{7E075C96-A700-486B-9DAA-BEEFC5C02A8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1561F5F-B416-4ACC-8514-A48060440EB5}" type="pres">
      <dgm:prSet presAssocID="{2BB7F0C4-72BB-4EB6-8615-2DF040D60AE9}" presName="parTxOnlySpace" presStyleCnt="0"/>
      <dgm:spPr/>
    </dgm:pt>
    <dgm:pt modelId="{5BCCE1C3-E9C3-48BA-8408-FA6343C56960}" type="pres">
      <dgm:prSet presAssocID="{7F23B36E-B15B-486F-A5F3-9B0F750B855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D734A13-4C31-4159-9ABE-2169749597D4}" srcId="{AD800083-7FB8-4174-B388-01F8EA834CDF}" destId="{D23A8B07-3626-429B-BD7A-9212261867B9}" srcOrd="1" destOrd="0" parTransId="{53CD30F4-CA6B-47C5-ADC8-51D00E5CDAC4}" sibTransId="{0B805177-1389-4482-A17C-8F9E6E52449D}"/>
    <dgm:cxn modelId="{24C1EE27-D208-42AD-A9A5-7AFE5CAC7817}" srcId="{AD800083-7FB8-4174-B388-01F8EA834CDF}" destId="{7F23B36E-B15B-486F-A5F3-9B0F750B8551}" srcOrd="3" destOrd="0" parTransId="{4BCDDD55-7D53-46B1-9A68-C3DDC734F128}" sibTransId="{120E1F3D-AD85-48F6-A7C3-4BCC28A37E2D}"/>
    <dgm:cxn modelId="{BC13C52A-EEBC-4BC8-9211-902B0717A430}" type="presOf" srcId="{7F23B36E-B15B-486F-A5F3-9B0F750B8551}" destId="{5BCCE1C3-E9C3-48BA-8408-FA6343C56960}" srcOrd="0" destOrd="0" presId="urn:microsoft.com/office/officeart/2005/8/layout/chevron1"/>
    <dgm:cxn modelId="{D4AA7C53-050A-439D-9C94-128284AB214D}" type="presOf" srcId="{AD800083-7FB8-4174-B388-01F8EA834CDF}" destId="{6BA6FDF3-7838-4034-AE18-8ECF2D745879}" srcOrd="0" destOrd="0" presId="urn:microsoft.com/office/officeart/2005/8/layout/chevron1"/>
    <dgm:cxn modelId="{5DC23984-9D88-472A-A56F-C19EF3D064C1}" type="presOf" srcId="{D23A8B07-3626-429B-BD7A-9212261867B9}" destId="{03CC7626-DAA5-48B3-91D7-07C76B40599B}" srcOrd="0" destOrd="0" presId="urn:microsoft.com/office/officeart/2005/8/layout/chevron1"/>
    <dgm:cxn modelId="{2FAA7493-06FB-450A-B449-BBBEE1F6113D}" type="presOf" srcId="{7E075C96-A700-486B-9DAA-BEEFC5C02A84}" destId="{E7223948-B3A5-46A6-B059-6B67FF10327A}" srcOrd="0" destOrd="0" presId="urn:microsoft.com/office/officeart/2005/8/layout/chevron1"/>
    <dgm:cxn modelId="{0C0F0CC7-839C-40EC-8B4F-FB236ACABD67}" srcId="{AD800083-7FB8-4174-B388-01F8EA834CDF}" destId="{8989CF19-872E-4FF0-8782-ED4166859FD7}" srcOrd="0" destOrd="0" parTransId="{21368A4A-95F6-4222-948C-E69C65BF6CE6}" sibTransId="{0AFF435B-6708-46E2-A27A-329E70FC5378}"/>
    <dgm:cxn modelId="{DF5E02EC-C265-4E1D-85FA-0B60BBEFBEE5}" srcId="{AD800083-7FB8-4174-B388-01F8EA834CDF}" destId="{7E075C96-A700-486B-9DAA-BEEFC5C02A84}" srcOrd="2" destOrd="0" parTransId="{D14BAD42-55FA-45E6-8156-91B8F210599C}" sibTransId="{2BB7F0C4-72BB-4EB6-8615-2DF040D60AE9}"/>
    <dgm:cxn modelId="{B067F0F0-B5C4-4058-8A36-FA5CF88AA04F}" type="presOf" srcId="{8989CF19-872E-4FF0-8782-ED4166859FD7}" destId="{435D247B-06FC-4CEC-9D04-40A99BA1608D}" srcOrd="0" destOrd="0" presId="urn:microsoft.com/office/officeart/2005/8/layout/chevron1"/>
    <dgm:cxn modelId="{7493A697-A24F-4E14-B271-3FDA0FB8C226}" type="presParOf" srcId="{6BA6FDF3-7838-4034-AE18-8ECF2D745879}" destId="{435D247B-06FC-4CEC-9D04-40A99BA1608D}" srcOrd="0" destOrd="0" presId="urn:microsoft.com/office/officeart/2005/8/layout/chevron1"/>
    <dgm:cxn modelId="{29C9F242-D2B9-417E-89D7-87007CB98626}" type="presParOf" srcId="{6BA6FDF3-7838-4034-AE18-8ECF2D745879}" destId="{E0049EBD-6F30-442E-B6C7-A4CD4E4D0C7A}" srcOrd="1" destOrd="0" presId="urn:microsoft.com/office/officeart/2005/8/layout/chevron1"/>
    <dgm:cxn modelId="{A4ECE42C-7663-430B-A703-438263789A57}" type="presParOf" srcId="{6BA6FDF3-7838-4034-AE18-8ECF2D745879}" destId="{03CC7626-DAA5-48B3-91D7-07C76B40599B}" srcOrd="2" destOrd="0" presId="urn:microsoft.com/office/officeart/2005/8/layout/chevron1"/>
    <dgm:cxn modelId="{0A0F9461-A653-4514-A0D0-EFB5518319F0}" type="presParOf" srcId="{6BA6FDF3-7838-4034-AE18-8ECF2D745879}" destId="{C16A8357-AB23-4A7D-BC29-F1F386CABF20}" srcOrd="3" destOrd="0" presId="urn:microsoft.com/office/officeart/2005/8/layout/chevron1"/>
    <dgm:cxn modelId="{2A0E32A3-D27D-437B-B576-E5C3CA526B47}" type="presParOf" srcId="{6BA6FDF3-7838-4034-AE18-8ECF2D745879}" destId="{E7223948-B3A5-46A6-B059-6B67FF10327A}" srcOrd="4" destOrd="0" presId="urn:microsoft.com/office/officeart/2005/8/layout/chevron1"/>
    <dgm:cxn modelId="{13FE4351-FF0A-4C79-A31D-11E5D07BEE23}" type="presParOf" srcId="{6BA6FDF3-7838-4034-AE18-8ECF2D745879}" destId="{71561F5F-B416-4ACC-8514-A48060440EB5}" srcOrd="5" destOrd="0" presId="urn:microsoft.com/office/officeart/2005/8/layout/chevron1"/>
    <dgm:cxn modelId="{D20974C2-D97A-4639-B39C-B764B1CCD0D0}" type="presParOf" srcId="{6BA6FDF3-7838-4034-AE18-8ECF2D745879}" destId="{5BCCE1C3-E9C3-48BA-8408-FA6343C56960}" srcOrd="6" destOrd="0" presId="urn:microsoft.com/office/officeart/2005/8/layout/chevro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247B-06FC-4CEC-9D04-40A99BA1608D}">
      <dsp:nvSpPr>
        <dsp:cNvPr id="0" name=""/>
        <dsp:cNvSpPr/>
      </dsp:nvSpPr>
      <dsp:spPr>
        <a:xfrm>
          <a:off x="3719" y="0"/>
          <a:ext cx="2165074" cy="60946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Entrevista preliminar</a:t>
          </a:r>
        </a:p>
      </dsp:txBody>
      <dsp:txXfrm>
        <a:off x="308453" y="0"/>
        <a:ext cx="1555606" cy="609468"/>
      </dsp:txXfrm>
    </dsp:sp>
    <dsp:sp modelId="{03CC7626-DAA5-48B3-91D7-07C76B40599B}">
      <dsp:nvSpPr>
        <dsp:cNvPr id="0" name=""/>
        <dsp:cNvSpPr/>
      </dsp:nvSpPr>
      <dsp:spPr>
        <a:xfrm>
          <a:off x="1952286" y="0"/>
          <a:ext cx="2165074" cy="60946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Anàlisi de la informació</a:t>
          </a:r>
        </a:p>
      </dsp:txBody>
      <dsp:txXfrm>
        <a:off x="2257020" y="0"/>
        <a:ext cx="1555606" cy="609468"/>
      </dsp:txXfrm>
    </dsp:sp>
    <dsp:sp modelId="{E7223948-B3A5-46A6-B059-6B67FF10327A}">
      <dsp:nvSpPr>
        <dsp:cNvPr id="0" name=""/>
        <dsp:cNvSpPr/>
      </dsp:nvSpPr>
      <dsp:spPr>
        <a:xfrm>
          <a:off x="3900853" y="0"/>
          <a:ext cx="2165074" cy="60946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Conclusions</a:t>
          </a:r>
        </a:p>
      </dsp:txBody>
      <dsp:txXfrm>
        <a:off x="4205587" y="0"/>
        <a:ext cx="1555606" cy="609468"/>
      </dsp:txXfrm>
    </dsp:sp>
    <dsp:sp modelId="{5BCCE1C3-E9C3-48BA-8408-FA6343C56960}">
      <dsp:nvSpPr>
        <dsp:cNvPr id="0" name=""/>
        <dsp:cNvSpPr/>
      </dsp:nvSpPr>
      <dsp:spPr>
        <a:xfrm>
          <a:off x="5849420" y="0"/>
          <a:ext cx="2165074" cy="60946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500" kern="1200" noProof="0" dirty="0"/>
            <a:t>Recomanacions</a:t>
          </a:r>
        </a:p>
      </dsp:txBody>
      <dsp:txXfrm>
        <a:off x="6154154" y="0"/>
        <a:ext cx="1555606" cy="609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6C0899F-7F67-4A65-9F5F-765D8604AFA2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0582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39775"/>
            <a:ext cx="53498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dirty="0"/>
              <a:t>Feu clic aquí per editar els estils de text del patró</a:t>
            </a:r>
          </a:p>
          <a:p>
            <a:pPr lvl="1"/>
            <a:r>
              <a:rPr lang="ca-ES" noProof="0" dirty="0"/>
              <a:t>Segon nivell</a:t>
            </a:r>
          </a:p>
          <a:p>
            <a:pPr lvl="2"/>
            <a:r>
              <a:rPr lang="ca-ES" noProof="0" dirty="0"/>
              <a:t>Tercer nivell</a:t>
            </a:r>
          </a:p>
          <a:p>
            <a:pPr lvl="3"/>
            <a:r>
              <a:rPr lang="ca-ES" noProof="0" dirty="0"/>
              <a:t>Quart nivell</a:t>
            </a:r>
          </a:p>
          <a:p>
            <a:pPr lvl="4"/>
            <a:r>
              <a:rPr lang="ca-ES" noProof="0" dirty="0"/>
              <a:t>Cinquè nivell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 dirty="0">
                <a:latin typeface="Arial" charset="0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120" tIns="45560" rIns="91120" bIns="455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5D261DF-5B5F-4183-AE16-5EDE8E9366F0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913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61DF-5B5F-4183-AE16-5EDE8E9366F0}" type="slidenum">
              <a:rPr lang="ca-ES" smtClean="0"/>
              <a:pPr>
                <a:defRPr/>
              </a:pPr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0316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261DF-5B5F-4183-AE16-5EDE8E9366F0}" type="slidenum">
              <a:rPr lang="ca-ES" smtClean="0"/>
              <a:pPr>
                <a:defRPr/>
              </a:pPr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4652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26419" indent="-229674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85767" indent="-229674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45116" indent="-229674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904465" indent="-229674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59F9B1-0932-4103-8522-9A5A850AD19F}" type="slidenum">
              <a:rPr lang="ca-ES" altLang="ca-ES" sz="1200" b="0"/>
              <a:pPr eaLnBrk="1" hangingPunct="1"/>
              <a:t>8</a:t>
            </a:fld>
            <a:endParaRPr lang="ca-ES" altLang="ca-ES" sz="1200" b="0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21778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3246349"/>
            <a:ext cx="8420100" cy="1200329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r>
              <a:rPr lang="ca-ES" dirty="0" err="1"/>
              <a:t>Haga</a:t>
            </a:r>
            <a:r>
              <a:rPr lang="ca-ES" dirty="0"/>
              <a:t> clic para modificar el estilo de </a:t>
            </a:r>
            <a:r>
              <a:rPr lang="ca-ES" dirty="0" err="1"/>
              <a:t>título</a:t>
            </a:r>
            <a:r>
              <a:rPr lang="ca-ES" dirty="0"/>
              <a:t> del </a:t>
            </a:r>
            <a:r>
              <a:rPr lang="ca-ES" dirty="0" err="1"/>
              <a:t>patrón</a:t>
            </a:r>
            <a:endParaRPr lang="ca-E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875213"/>
            <a:ext cx="6934200" cy="7620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2200" b="1"/>
            </a:lvl1pPr>
          </a:lstStyle>
          <a:p>
            <a:r>
              <a:rPr lang="ca-ES" dirty="0" err="1"/>
              <a:t>Haga</a:t>
            </a:r>
            <a:r>
              <a:rPr lang="ca-ES" dirty="0"/>
              <a:t> clic para modificar el estilo de </a:t>
            </a:r>
            <a:r>
              <a:rPr lang="ca-ES" dirty="0" err="1"/>
              <a:t>subtítulo</a:t>
            </a:r>
            <a:r>
              <a:rPr lang="ca-ES" dirty="0"/>
              <a:t> del </a:t>
            </a:r>
            <a:r>
              <a:rPr lang="ca-ES" dirty="0" err="1"/>
              <a:t>patrón</a:t>
            </a:r>
            <a:endParaRPr lang="ca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453189"/>
            <a:ext cx="2311400" cy="268287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453189"/>
            <a:ext cx="3136900" cy="268287"/>
          </a:xfrm>
          <a:prstGeom prst="rect">
            <a:avLst/>
          </a:prstGeom>
        </p:spPr>
        <p:txBody>
          <a:bodyPr/>
          <a:lstStyle>
            <a:lvl1pPr eaLnBrk="1"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78834" y="6579314"/>
            <a:ext cx="2311400" cy="268287"/>
          </a:xfrm>
          <a:prstGeom prst="rect">
            <a:avLst/>
          </a:prstGeom>
          <a:ln/>
        </p:spPr>
        <p:txBody>
          <a:bodyPr/>
          <a:lstStyle>
            <a:lvl1pPr algn="r">
              <a:defRPr sz="900"/>
            </a:lvl1pPr>
          </a:lstStyle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909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a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49603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124" y="992168"/>
            <a:ext cx="9013171" cy="307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a-ES" dirty="0" err="1"/>
              <a:t>Haga</a:t>
            </a:r>
            <a:r>
              <a:rPr lang="ca-ES" dirty="0"/>
              <a:t> clic para modificar el estilo de </a:t>
            </a:r>
            <a:r>
              <a:rPr lang="ca-ES" dirty="0" err="1"/>
              <a:t>texto</a:t>
            </a:r>
            <a:r>
              <a:rPr lang="ca-ES" dirty="0"/>
              <a:t> del </a:t>
            </a:r>
            <a:r>
              <a:rPr lang="ca-ES" dirty="0" err="1"/>
              <a:t>patrón</a:t>
            </a:r>
            <a:endParaRPr lang="ca-E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78834" y="6579314"/>
            <a:ext cx="2311400" cy="268287"/>
          </a:xfrm>
          <a:prstGeom prst="rect">
            <a:avLst/>
          </a:prstGeom>
          <a:ln/>
        </p:spPr>
        <p:txBody>
          <a:bodyPr/>
          <a:lstStyle>
            <a:lvl1pPr algn="r">
              <a:defRPr sz="900"/>
            </a:lvl1pPr>
          </a:lstStyle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88975" y="228818"/>
            <a:ext cx="9067775" cy="647700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ca-ES" dirty="0" err="1"/>
              <a:t>Haga</a:t>
            </a:r>
            <a:r>
              <a:rPr lang="ca-ES" dirty="0"/>
              <a:t> clic para modificar el estilo de </a:t>
            </a:r>
            <a:r>
              <a:rPr lang="ca-ES" dirty="0" err="1"/>
              <a:t>título</a:t>
            </a:r>
            <a:r>
              <a:rPr lang="ca-ES" dirty="0"/>
              <a:t> del </a:t>
            </a:r>
            <a:r>
              <a:rPr lang="ca-ES" dirty="0" err="1"/>
              <a:t>patrón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4699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79903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270" imgH="270" progId="TCLayout.ActiveDocument.1">
                  <p:embed/>
                </p:oleObj>
              </mc:Choice>
              <mc:Fallback>
                <p:oleObj name="Diapositiva de think-cell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78834" y="6579314"/>
            <a:ext cx="2311400" cy="268287"/>
          </a:xfrm>
          <a:prstGeom prst="rect">
            <a:avLst/>
          </a:prstGeom>
          <a:ln/>
        </p:spPr>
        <p:txBody>
          <a:bodyPr/>
          <a:lstStyle>
            <a:lvl1pPr algn="r">
              <a:defRPr sz="900"/>
            </a:lvl1pPr>
          </a:lstStyle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88975" y="228818"/>
            <a:ext cx="9067775" cy="647700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ca-ES" dirty="0" err="1"/>
              <a:t>Haga</a:t>
            </a:r>
            <a:r>
              <a:rPr lang="ca-ES" dirty="0"/>
              <a:t> clic para modificar el estilo de </a:t>
            </a:r>
            <a:r>
              <a:rPr lang="ca-ES" dirty="0" err="1"/>
              <a:t>título</a:t>
            </a:r>
            <a:r>
              <a:rPr lang="ca-ES" dirty="0"/>
              <a:t> del </a:t>
            </a:r>
            <a:r>
              <a:rPr lang="ca-ES" dirty="0" err="1"/>
              <a:t>patrón</a:t>
            </a:r>
            <a:endParaRPr lang="ca-ES" dirty="0"/>
          </a:p>
        </p:txBody>
      </p:sp>
      <p:sp>
        <p:nvSpPr>
          <p:cNvPr id="2" name="1 Rectángulo"/>
          <p:cNvSpPr/>
          <p:nvPr userDrawn="1"/>
        </p:nvSpPr>
        <p:spPr bwMode="auto">
          <a:xfrm>
            <a:off x="236483" y="923816"/>
            <a:ext cx="9669517" cy="2458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4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76450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7" imgW="270" imgH="270" progId="TCLayout.ActiveDocument.1">
                  <p:embed/>
                </p:oleObj>
              </mc:Choice>
              <mc:Fallback>
                <p:oleObj name="Diapositiva de think-cell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75" y="228818"/>
            <a:ext cx="9067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dirty="0"/>
              <a:t>Feu clic aquí per editar l'estil de títol del patró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74650" y="949543"/>
            <a:ext cx="902837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defRPr/>
            </a:pPr>
            <a:endParaRPr lang="ca-ES" sz="2200" dirty="0">
              <a:latin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78834" y="6579314"/>
            <a:ext cx="2311400" cy="268287"/>
          </a:xfrm>
          <a:prstGeom prst="rect">
            <a:avLst/>
          </a:prstGeom>
          <a:ln/>
        </p:spPr>
        <p:txBody>
          <a:bodyPr/>
          <a:lstStyle>
            <a:lvl1pPr algn="r">
              <a:defRPr sz="900"/>
            </a:lvl1pPr>
          </a:lstStyle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  <p:pic>
        <p:nvPicPr>
          <p:cNvPr id="7" name="Picture 8" descr="http://www.gencat.cat/piv/descarregues/arxius/dpt/COLOR/Empresa/ctti_h3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87" y="99854"/>
            <a:ext cx="1196314" cy="20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59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900" y="2711440"/>
            <a:ext cx="9563100" cy="954107"/>
          </a:xfrm>
        </p:spPr>
        <p:txBody>
          <a:bodyPr/>
          <a:lstStyle/>
          <a:p>
            <a:r>
              <a:rPr lang="it-IT" sz="2800" dirty="0"/>
              <a:t>Avaluació de preparació  Agile</a:t>
            </a:r>
            <a:br>
              <a:rPr lang="it-IT" sz="2800" dirty="0"/>
            </a:br>
            <a:r>
              <a:rPr lang="it-IT" sz="2800" dirty="0"/>
              <a:t>&lt;nom de la solució&gt;</a:t>
            </a:r>
            <a:endParaRPr lang="ca-ES" sz="2000" dirty="0"/>
          </a:p>
        </p:txBody>
      </p:sp>
      <p:pic>
        <p:nvPicPr>
          <p:cNvPr id="6" name="Picture 8" descr="http://www.gencat.cat/piv/descarregues/arxius/dpt/COLOR/Empresa/ctti_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677863"/>
            <a:ext cx="47529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&lt;data de lliurament&gt;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E6FDF-905F-495E-7A64-C10C9558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51" y="6198120"/>
            <a:ext cx="4452774" cy="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5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2</a:t>
            </a:fld>
            <a:endParaRPr lang="ca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Índex</a:t>
            </a:r>
          </a:p>
        </p:txBody>
      </p:sp>
      <p:sp>
        <p:nvSpPr>
          <p:cNvPr id="5" name="Rectángulo 4"/>
          <p:cNvSpPr/>
          <p:nvPr/>
        </p:nvSpPr>
        <p:spPr bwMode="auto">
          <a:xfrm>
            <a:off x="1085614" y="1362076"/>
            <a:ext cx="6940785" cy="47099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ca-ES" sz="1600" dirty="0">
                <a:solidFill>
                  <a:srgbClr val="C00000"/>
                </a:solidFill>
                <a:latin typeface="Arial" charset="0"/>
              </a:rPr>
              <a:t>Introducció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ca-ES" sz="1600" dirty="0">
                <a:solidFill>
                  <a:srgbClr val="C00000"/>
                </a:solidFill>
                <a:latin typeface="Arial" charset="0"/>
              </a:rPr>
              <a:t>Anàlisi de la solució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a-ES" sz="1600" dirty="0">
                <a:solidFill>
                  <a:srgbClr val="C00000"/>
                </a:solidFill>
                <a:latin typeface="Arial" charset="0"/>
              </a:rPr>
              <a:t>Recomanacions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a-ES" sz="1600" dirty="0">
                <a:solidFill>
                  <a:srgbClr val="C00000"/>
                </a:solidFill>
                <a:latin typeface="Arial" charset="0"/>
              </a:rPr>
              <a:t>Annexos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16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EECEE-D39A-BEC5-DA1B-9FE3299D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51" y="6198120"/>
            <a:ext cx="4452774" cy="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4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3</a:t>
            </a:fld>
            <a:endParaRPr lang="ca-ES" dirty="0"/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488975" y="228818"/>
            <a:ext cx="9067775" cy="647700"/>
          </a:xfrm>
        </p:spPr>
        <p:txBody>
          <a:bodyPr/>
          <a:lstStyle/>
          <a:p>
            <a:r>
              <a:rPr lang="ca-ES" dirty="0"/>
              <a:t>1. Introducció</a:t>
            </a:r>
            <a:br>
              <a:rPr lang="ca-ES" dirty="0"/>
            </a:br>
            <a:r>
              <a:rPr lang="ca-ES" sz="1800" dirty="0"/>
              <a:t>Avaluació de preparació Agile</a:t>
            </a:r>
            <a:endParaRPr lang="ca-ES" dirty="0"/>
          </a:p>
        </p:txBody>
      </p:sp>
      <p:sp>
        <p:nvSpPr>
          <p:cNvPr id="66" name="Marcador de contenido 1"/>
          <p:cNvSpPr>
            <a:spLocks noGrp="1"/>
          </p:cNvSpPr>
          <p:nvPr>
            <p:ph idx="1"/>
          </p:nvPr>
        </p:nvSpPr>
        <p:spPr>
          <a:xfrm>
            <a:off x="492123" y="1131868"/>
            <a:ext cx="9064627" cy="1556741"/>
          </a:xfrm>
        </p:spPr>
        <p:txBody>
          <a:bodyPr/>
          <a:lstStyle/>
          <a:p>
            <a:pPr algn="just"/>
            <a:r>
              <a:rPr lang="ca-ES" sz="1600" dirty="0"/>
              <a:t>L’Oficina de Gestió de la Qualitat del CTTI posa a disposició de l’Organització el present model d’avaluació, per a guiar en la decisió d’adoptar tècniques àgils, en el desenvolupament de solucions.</a:t>
            </a:r>
          </a:p>
          <a:p>
            <a:pPr algn="just"/>
            <a:endParaRPr lang="ca-ES" sz="1600" dirty="0"/>
          </a:p>
          <a:p>
            <a:pPr algn="just"/>
            <a:r>
              <a:rPr lang="ca-ES" sz="1600" dirty="0"/>
              <a:t>El procés d’avaluació consisteix en l’execució les següents activitats: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943893" y="3026171"/>
          <a:ext cx="8018214" cy="60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contenido 1"/>
          <p:cNvSpPr txBox="1">
            <a:spLocks/>
          </p:cNvSpPr>
          <p:nvPr/>
        </p:nvSpPr>
        <p:spPr>
          <a:xfrm>
            <a:off x="466101" y="4136977"/>
            <a:ext cx="9064627" cy="155674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ca-ES" sz="1600" b="0" kern="0" dirty="0"/>
              <a:t>L’objectiu final d’aquesta anàlisi és:</a:t>
            </a:r>
          </a:p>
          <a:p>
            <a:pPr algn="just"/>
            <a:endParaRPr lang="ca-ES" sz="1600" b="0" kern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b="0" kern="0" dirty="0"/>
              <a:t>Identificar àrees de millora en l’enfocament agile de la solució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b="0" kern="0" dirty="0"/>
              <a:t>Recomanar accions orientades a mitigar possibles mancances en el plantejament metodològic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600" b="0" kern="0" dirty="0"/>
              <a:t>Proposar si s’escau l’adopció d’altres metodologies quan el context així ho aconselli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907D57-5986-D29B-47E9-D335EA3BA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51" y="6198120"/>
            <a:ext cx="4452774" cy="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4</a:t>
            </a:fld>
            <a:endParaRPr lang="ca-ES" dirty="0"/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488975" y="228818"/>
            <a:ext cx="9067775" cy="647700"/>
          </a:xfrm>
        </p:spPr>
        <p:txBody>
          <a:bodyPr/>
          <a:lstStyle/>
          <a:p>
            <a:r>
              <a:rPr lang="ca-ES" dirty="0"/>
              <a:t>2. Anàlisi de la solució</a:t>
            </a:r>
            <a:br>
              <a:rPr lang="ca-ES" dirty="0"/>
            </a:br>
            <a:r>
              <a:rPr lang="ca-ES" sz="1800" dirty="0"/>
              <a:t>Avaluació per àrees</a:t>
            </a:r>
            <a:endParaRPr lang="ca-ES" dirty="0"/>
          </a:p>
        </p:txBody>
      </p:sp>
      <p:sp>
        <p:nvSpPr>
          <p:cNvPr id="66" name="Marcador de contenido 1"/>
          <p:cNvSpPr>
            <a:spLocks noGrp="1"/>
          </p:cNvSpPr>
          <p:nvPr>
            <p:ph idx="1"/>
          </p:nvPr>
        </p:nvSpPr>
        <p:spPr>
          <a:xfrm>
            <a:off x="492123" y="1022490"/>
            <a:ext cx="9064627" cy="1148061"/>
          </a:xfrm>
        </p:spPr>
        <p:txBody>
          <a:bodyPr/>
          <a:lstStyle/>
          <a:p>
            <a:pPr algn="just"/>
            <a:r>
              <a:rPr lang="ca-ES" sz="1600" dirty="0"/>
              <a:t>L’avaluació per àrees estableix una sèrie d’indicadors dividits en sis àmbits de treball, a partir dels quals es mostren els resultats sobre una nota ponderada de 1 a 5.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1648701"/>
            <a:ext cx="9360000" cy="4675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E94FEC-8555-6888-EDAF-2DE757666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52" y="6340312"/>
            <a:ext cx="4452774" cy="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0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00" y="1659634"/>
            <a:ext cx="9360000" cy="467515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5</a:t>
            </a:fld>
            <a:endParaRPr lang="ca-ES" dirty="0"/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488975" y="228818"/>
            <a:ext cx="9067775" cy="647700"/>
          </a:xfrm>
        </p:spPr>
        <p:txBody>
          <a:bodyPr/>
          <a:lstStyle/>
          <a:p>
            <a:r>
              <a:rPr lang="ca-ES" dirty="0"/>
              <a:t>2. Anàlisi de la solució</a:t>
            </a:r>
            <a:br>
              <a:rPr lang="ca-ES" dirty="0"/>
            </a:br>
            <a:r>
              <a:rPr lang="ca-ES" sz="1800" dirty="0"/>
              <a:t>Avaluació per àrees</a:t>
            </a:r>
            <a:endParaRPr lang="ca-ES" dirty="0"/>
          </a:p>
        </p:txBody>
      </p:sp>
      <p:sp>
        <p:nvSpPr>
          <p:cNvPr id="66" name="Marcador de contenido 1"/>
          <p:cNvSpPr>
            <a:spLocks noGrp="1"/>
          </p:cNvSpPr>
          <p:nvPr>
            <p:ph idx="1"/>
          </p:nvPr>
        </p:nvSpPr>
        <p:spPr>
          <a:xfrm>
            <a:off x="492123" y="1055303"/>
            <a:ext cx="8850216" cy="629799"/>
          </a:xfrm>
        </p:spPr>
        <p:txBody>
          <a:bodyPr/>
          <a:lstStyle/>
          <a:p>
            <a:pPr algn="just"/>
            <a:r>
              <a:rPr lang="ca-ES" sz="1600" dirty="0"/>
              <a:t>Com a resultat de l’avaluació obtenim els següents graus d’assoliment dels diferents nivells: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603" y="1328575"/>
            <a:ext cx="1441397" cy="1865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804" y="1337110"/>
            <a:ext cx="1441397" cy="186516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 bwMode="auto">
          <a:xfrm rot="20213509">
            <a:off x="2347124" y="3095147"/>
            <a:ext cx="5351476" cy="1804123"/>
          </a:xfrm>
          <a:prstGeom prst="roundRect">
            <a:avLst>
              <a:gd name="adj" fmla="val 10132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Exemple il·lustratiu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dirty="0">
                <a:latin typeface="Arial" charset="0"/>
              </a:rPr>
              <a:t>Cal marcar els nivells assolits com a resultat de l’avaluació</a:t>
            </a:r>
            <a:endParaRPr kumimoji="0" lang="ca-E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6ECC2-1B4E-2BA4-E253-A44BFBCC4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05" y="6340311"/>
            <a:ext cx="4452774" cy="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1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>
          <a:xfrm>
            <a:off x="9460194" y="6579314"/>
            <a:ext cx="430040" cy="268287"/>
          </a:xfrm>
        </p:spPr>
        <p:txBody>
          <a:bodyPr/>
          <a:lstStyle/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6</a:t>
            </a:fld>
            <a:endParaRPr lang="ca-ES" dirty="0"/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488975" y="228818"/>
            <a:ext cx="9067775" cy="647700"/>
          </a:xfrm>
        </p:spPr>
        <p:txBody>
          <a:bodyPr/>
          <a:lstStyle/>
          <a:p>
            <a:r>
              <a:rPr lang="ca-ES" dirty="0"/>
              <a:t>3. Conclusions</a:t>
            </a:r>
            <a:br>
              <a:rPr lang="ca-ES" dirty="0"/>
            </a:br>
            <a:r>
              <a:rPr lang="ca-ES" sz="1800" dirty="0"/>
              <a:t>Resultat de l’avaluació</a:t>
            </a:r>
            <a:endParaRPr lang="ca-ES" dirty="0"/>
          </a:p>
        </p:txBody>
      </p:sp>
      <p:sp>
        <p:nvSpPr>
          <p:cNvPr id="65" name="TextBox 19"/>
          <p:cNvSpPr txBox="1"/>
          <p:nvPr/>
        </p:nvSpPr>
        <p:spPr>
          <a:xfrm>
            <a:off x="7821012" y="6154813"/>
            <a:ext cx="13859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a-E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Iteratiu</a:t>
            </a:r>
          </a:p>
        </p:txBody>
      </p:sp>
      <p:grpSp>
        <p:nvGrpSpPr>
          <p:cNvPr id="69" name="Group 23"/>
          <p:cNvGrpSpPr/>
          <p:nvPr/>
        </p:nvGrpSpPr>
        <p:grpSpPr>
          <a:xfrm>
            <a:off x="6078053" y="3287184"/>
            <a:ext cx="3293408" cy="3262066"/>
            <a:chOff x="2228466" y="1244261"/>
            <a:chExt cx="3293408" cy="3262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Rectangle 24"/>
            <p:cNvSpPr/>
            <p:nvPr/>
          </p:nvSpPr>
          <p:spPr>
            <a:xfrm>
              <a:off x="2435170" y="2804492"/>
              <a:ext cx="2880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Rectangle 25"/>
            <p:cNvSpPr/>
            <p:nvPr/>
          </p:nvSpPr>
          <p:spPr>
            <a:xfrm rot="5400000">
              <a:off x="2435170" y="2805622"/>
              <a:ext cx="2880000" cy="10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Isosceles Triangle 26"/>
            <p:cNvSpPr/>
            <p:nvPr/>
          </p:nvSpPr>
          <p:spPr>
            <a:xfrm>
              <a:off x="3755281" y="1244261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Isosceles Triangle 27"/>
            <p:cNvSpPr/>
            <p:nvPr/>
          </p:nvSpPr>
          <p:spPr>
            <a:xfrm rot="5400000">
              <a:off x="5298633" y="2755140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Isosceles Triangle 28"/>
            <p:cNvSpPr/>
            <p:nvPr/>
          </p:nvSpPr>
          <p:spPr>
            <a:xfrm rot="10800000">
              <a:off x="3755281" y="4299622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Isosceles Triangle 29"/>
            <p:cNvSpPr/>
            <p:nvPr/>
          </p:nvSpPr>
          <p:spPr>
            <a:xfrm rot="16200000">
              <a:off x="2211930" y="2755140"/>
              <a:ext cx="239778" cy="20670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733" r="16353"/>
          <a:stretch/>
        </p:blipFill>
        <p:spPr>
          <a:xfrm>
            <a:off x="6454385" y="5086194"/>
            <a:ext cx="1074741" cy="1080000"/>
          </a:xfrm>
          <a:prstGeom prst="rect">
            <a:avLst/>
          </a:prstGeom>
        </p:spPr>
      </p:pic>
      <p:pic>
        <p:nvPicPr>
          <p:cNvPr id="111620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6" r="16604"/>
          <a:stretch/>
        </p:blipFill>
        <p:spPr bwMode="auto">
          <a:xfrm>
            <a:off x="7972435" y="3632291"/>
            <a:ext cx="10753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upo 108"/>
          <p:cNvGrpSpPr/>
          <p:nvPr/>
        </p:nvGrpSpPr>
        <p:grpSpPr>
          <a:xfrm>
            <a:off x="6454385" y="3636274"/>
            <a:ext cx="1080000" cy="1080000"/>
            <a:chOff x="8155784" y="4608970"/>
            <a:chExt cx="1080000" cy="1080000"/>
          </a:xfrm>
        </p:grpSpPr>
        <p:grpSp>
          <p:nvGrpSpPr>
            <p:cNvPr id="87" name="Grupo 86"/>
            <p:cNvGrpSpPr/>
            <p:nvPr/>
          </p:nvGrpSpPr>
          <p:grpSpPr>
            <a:xfrm>
              <a:off x="8155784" y="4608970"/>
              <a:ext cx="1080000" cy="1080000"/>
              <a:chOff x="6102142" y="4846327"/>
              <a:chExt cx="1080000" cy="1080000"/>
            </a:xfrm>
          </p:grpSpPr>
          <p:sp>
            <p:nvSpPr>
              <p:cNvPr id="82" name="Elipse 81"/>
              <p:cNvSpPr/>
              <p:nvPr/>
            </p:nvSpPr>
            <p:spPr bwMode="auto">
              <a:xfrm>
                <a:off x="6102142" y="4846327"/>
                <a:ext cx="1080000" cy="1080000"/>
              </a:xfrm>
              <a:prstGeom prst="ellipse">
                <a:avLst/>
              </a:prstGeom>
              <a:solidFill>
                <a:srgbClr val="0767B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Elipse 94"/>
              <p:cNvSpPr/>
              <p:nvPr/>
            </p:nvSpPr>
            <p:spPr bwMode="auto">
              <a:xfrm>
                <a:off x="6138142" y="4882327"/>
                <a:ext cx="1008000" cy="1008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1631" name="Grupo 111630"/>
            <p:cNvGrpSpPr/>
            <p:nvPr/>
          </p:nvGrpSpPr>
          <p:grpSpPr>
            <a:xfrm>
              <a:off x="8481923" y="4960062"/>
              <a:ext cx="427723" cy="360725"/>
              <a:chOff x="6357938" y="4375582"/>
              <a:chExt cx="427723" cy="360725"/>
            </a:xfrm>
          </p:grpSpPr>
          <p:sp>
            <p:nvSpPr>
              <p:cNvPr id="111629" name="Rectángulo redondeado 111628"/>
              <p:cNvSpPr/>
              <p:nvPr/>
            </p:nvSpPr>
            <p:spPr bwMode="auto">
              <a:xfrm>
                <a:off x="6357938" y="4585779"/>
                <a:ext cx="89896" cy="150528"/>
              </a:xfrm>
              <a:prstGeom prst="roundRect">
                <a:avLst/>
              </a:prstGeom>
              <a:solidFill>
                <a:srgbClr val="0767B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Rectángulo redondeado 115"/>
              <p:cNvSpPr/>
              <p:nvPr/>
            </p:nvSpPr>
            <p:spPr bwMode="auto">
              <a:xfrm>
                <a:off x="6470547" y="4517232"/>
                <a:ext cx="89896" cy="219075"/>
              </a:xfrm>
              <a:prstGeom prst="roundRect">
                <a:avLst/>
              </a:prstGeom>
              <a:solidFill>
                <a:srgbClr val="0767B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Rectángulo redondeado 116"/>
              <p:cNvSpPr/>
              <p:nvPr/>
            </p:nvSpPr>
            <p:spPr bwMode="auto">
              <a:xfrm>
                <a:off x="6583156" y="4445795"/>
                <a:ext cx="89896" cy="290512"/>
              </a:xfrm>
              <a:prstGeom prst="roundRect">
                <a:avLst/>
              </a:prstGeom>
              <a:solidFill>
                <a:srgbClr val="0767B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Rectángulo redondeado 117"/>
              <p:cNvSpPr/>
              <p:nvPr/>
            </p:nvSpPr>
            <p:spPr bwMode="auto">
              <a:xfrm>
                <a:off x="6695765" y="4375582"/>
                <a:ext cx="89896" cy="360725"/>
              </a:xfrm>
              <a:prstGeom prst="roundRect">
                <a:avLst/>
              </a:prstGeom>
              <a:solidFill>
                <a:srgbClr val="0767B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10" name="Grupo 109"/>
          <p:cNvGrpSpPr/>
          <p:nvPr/>
        </p:nvGrpSpPr>
        <p:grpSpPr>
          <a:xfrm>
            <a:off x="7987938" y="5114041"/>
            <a:ext cx="1080000" cy="1080000"/>
            <a:chOff x="6669217" y="3145219"/>
            <a:chExt cx="1080000" cy="1080000"/>
          </a:xfrm>
        </p:grpSpPr>
        <p:grpSp>
          <p:nvGrpSpPr>
            <p:cNvPr id="97" name="Grupo 96"/>
            <p:cNvGrpSpPr/>
            <p:nvPr/>
          </p:nvGrpSpPr>
          <p:grpSpPr>
            <a:xfrm>
              <a:off x="6669217" y="3145219"/>
              <a:ext cx="1080000" cy="1080000"/>
              <a:chOff x="6102142" y="4846327"/>
              <a:chExt cx="1080000" cy="1080000"/>
            </a:xfrm>
          </p:grpSpPr>
          <p:sp>
            <p:nvSpPr>
              <p:cNvPr id="98" name="Elipse 97"/>
              <p:cNvSpPr/>
              <p:nvPr/>
            </p:nvSpPr>
            <p:spPr bwMode="auto">
              <a:xfrm>
                <a:off x="6102142" y="4846327"/>
                <a:ext cx="1080000" cy="1080000"/>
              </a:xfrm>
              <a:prstGeom prst="ellipse">
                <a:avLst/>
              </a:prstGeom>
              <a:solidFill>
                <a:srgbClr val="0767B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Elipse 98"/>
              <p:cNvSpPr/>
              <p:nvPr/>
            </p:nvSpPr>
            <p:spPr bwMode="auto">
              <a:xfrm>
                <a:off x="6138142" y="4882327"/>
                <a:ext cx="1008000" cy="1008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08" name="Imagen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42996">
              <a:off x="6790493" y="3360364"/>
              <a:ext cx="823321" cy="650267"/>
            </a:xfrm>
            <a:prstGeom prst="rect">
              <a:avLst/>
            </a:prstGeom>
          </p:spPr>
        </p:pic>
      </p:grpSp>
      <p:sp>
        <p:nvSpPr>
          <p:cNvPr id="151" name="TextBox 19"/>
          <p:cNvSpPr txBox="1"/>
          <p:nvPr/>
        </p:nvSpPr>
        <p:spPr>
          <a:xfrm>
            <a:off x="7778757" y="3269153"/>
            <a:ext cx="138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a-E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Àgil</a:t>
            </a:r>
            <a:endParaRPr lang="ca-E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2" name="TextBox 19"/>
          <p:cNvSpPr txBox="1"/>
          <p:nvPr/>
        </p:nvSpPr>
        <p:spPr>
          <a:xfrm>
            <a:off x="6284758" y="6154813"/>
            <a:ext cx="13859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a-E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Cascada</a:t>
            </a:r>
          </a:p>
        </p:txBody>
      </p:sp>
      <p:sp>
        <p:nvSpPr>
          <p:cNvPr id="153" name="TextBox 19"/>
          <p:cNvSpPr txBox="1"/>
          <p:nvPr/>
        </p:nvSpPr>
        <p:spPr>
          <a:xfrm>
            <a:off x="6197813" y="3269152"/>
            <a:ext cx="1386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a-E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Incremental</a:t>
            </a:r>
            <a:endParaRPr lang="ca-E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Rectángulo redondeado 110"/>
          <p:cNvSpPr/>
          <p:nvPr/>
        </p:nvSpPr>
        <p:spPr bwMode="auto">
          <a:xfrm>
            <a:off x="7869808" y="4971150"/>
            <a:ext cx="1297420" cy="1510349"/>
          </a:xfrm>
          <a:prstGeom prst="roundRect">
            <a:avLst/>
          </a:prstGeom>
          <a:noFill/>
          <a:ln w="31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7928378" y="2756379"/>
            <a:ext cx="133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600" dirty="0"/>
              <a:t>Desenvolupament iteratiu</a:t>
            </a:r>
          </a:p>
          <a:p>
            <a:pPr marL="85725" indent="-8572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600" dirty="0"/>
              <a:t>Increments de producte</a:t>
            </a:r>
          </a:p>
          <a:p>
            <a:pPr marL="85725" indent="-8572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600" dirty="0"/>
              <a:t>Entrega freqüent</a:t>
            </a:r>
          </a:p>
          <a:p>
            <a:pPr marL="85725" indent="-8572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600" dirty="0"/>
              <a:t>Equips àgils</a:t>
            </a:r>
          </a:p>
          <a:p>
            <a:pPr marL="85725" indent="-8572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600" dirty="0"/>
              <a:t>Excel·lència tècnica</a:t>
            </a:r>
          </a:p>
        </p:txBody>
      </p:sp>
      <p:sp>
        <p:nvSpPr>
          <p:cNvPr id="164" name="CuadroTexto 163"/>
          <p:cNvSpPr txBox="1"/>
          <p:nvPr/>
        </p:nvSpPr>
        <p:spPr>
          <a:xfrm>
            <a:off x="7928378" y="6506411"/>
            <a:ext cx="133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600" dirty="0"/>
              <a:t>Desenvolupament iteratiu</a:t>
            </a:r>
          </a:p>
        </p:txBody>
      </p:sp>
      <p:sp>
        <p:nvSpPr>
          <p:cNvPr id="165" name="CuadroTexto 164"/>
          <p:cNvSpPr txBox="1"/>
          <p:nvPr/>
        </p:nvSpPr>
        <p:spPr>
          <a:xfrm>
            <a:off x="6322650" y="2756379"/>
            <a:ext cx="13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600" dirty="0"/>
              <a:t>Desenvolupament iteratiu</a:t>
            </a:r>
          </a:p>
          <a:p>
            <a:pPr marL="85725" indent="-85725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a-ES" sz="600" dirty="0"/>
              <a:t>Increments de producte</a:t>
            </a:r>
          </a:p>
        </p:txBody>
      </p:sp>
      <p:sp>
        <p:nvSpPr>
          <p:cNvPr id="166" name="Marcador de contenido 1"/>
          <p:cNvSpPr txBox="1">
            <a:spLocks/>
          </p:cNvSpPr>
          <p:nvPr/>
        </p:nvSpPr>
        <p:spPr>
          <a:xfrm>
            <a:off x="488975" y="3058343"/>
            <a:ext cx="5228161" cy="14672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717550">
              <a:spcAft>
                <a:spcPts val="600"/>
              </a:spcAft>
              <a:tabLst>
                <a:tab pos="538163" algn="l"/>
              </a:tabLst>
            </a:pPr>
            <a:r>
              <a:rPr lang="ca-ES" sz="1400" kern="0" dirty="0">
                <a:solidFill>
                  <a:srgbClr val="C00000"/>
                </a:solidFill>
              </a:rPr>
              <a:t>	Mínims no coberts (factors crítics):</a:t>
            </a:r>
            <a:endParaRPr lang="ca-ES" sz="1400" b="0" kern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u="sng" kern="0" dirty="0"/>
              <a:t>Procés</a:t>
            </a:r>
            <a:r>
              <a:rPr lang="ca-ES" b="0" kern="0" dirty="0"/>
              <a:t>: No s’ha planificat un calendari de versions a producció, amb entregues freqüents, en períodes no superiors a 3 mesos.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u="sng" kern="0" dirty="0"/>
              <a:t>Producte</a:t>
            </a:r>
            <a:r>
              <a:rPr lang="ca-ES" b="0" kern="0" dirty="0"/>
              <a:t>: Les iteracions planificades, no tenen com a objectiu oferir un increment de valor, sinó parts de la funcionalitat que no completen el flux d’extrem a extrem.</a:t>
            </a:r>
            <a:endParaRPr lang="ca-ES" sz="1400" b="0" kern="0" dirty="0"/>
          </a:p>
        </p:txBody>
      </p:sp>
      <p:sp>
        <p:nvSpPr>
          <p:cNvPr id="168" name="Marcador de contenido 1"/>
          <p:cNvSpPr txBox="1">
            <a:spLocks/>
          </p:cNvSpPr>
          <p:nvPr/>
        </p:nvSpPr>
        <p:spPr>
          <a:xfrm>
            <a:off x="492123" y="4767681"/>
            <a:ext cx="5225013" cy="155674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717550">
              <a:spcAft>
                <a:spcPts val="600"/>
              </a:spcAft>
              <a:tabLst>
                <a:tab pos="538163" algn="l"/>
              </a:tabLst>
            </a:pPr>
            <a:r>
              <a:rPr lang="ca-ES" sz="1400" kern="0" dirty="0">
                <a:solidFill>
                  <a:srgbClr val="C00000"/>
                </a:solidFill>
              </a:rPr>
              <a:t>	Altres àmbits de millora (recomanacions):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u="sng" kern="0" dirty="0"/>
              <a:t>Procés</a:t>
            </a:r>
            <a:r>
              <a:rPr lang="ca-ES" b="0" kern="0" dirty="0"/>
              <a:t>: Es recomana incorporar de forma progressiva l’automatització de test unitaris.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u="sng" kern="0" dirty="0"/>
              <a:t>Equip proveïdor</a:t>
            </a:r>
            <a:r>
              <a:rPr lang="ca-ES" b="0" kern="0" dirty="0"/>
              <a:t>: Reduir les dependències internes evitant al màxim els perfils "especialistes“.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u="sng" kern="0" dirty="0"/>
              <a:t>Equip client</a:t>
            </a:r>
            <a:r>
              <a:rPr lang="ca-ES" b="0" kern="0" dirty="0"/>
              <a:t>: Fomentar la transparència entre l'equip </a:t>
            </a:r>
            <a:r>
              <a:rPr lang="ca-ES" b="0" kern="0" dirty="0" err="1"/>
              <a:t>scrum</a:t>
            </a:r>
            <a:r>
              <a:rPr lang="ca-ES" b="0" kern="0" dirty="0"/>
              <a:t> i el Proxy </a:t>
            </a:r>
            <a:r>
              <a:rPr lang="ca-ES" b="0" kern="0" dirty="0" err="1"/>
              <a:t>Product</a:t>
            </a:r>
            <a:r>
              <a:rPr lang="ca-ES" b="0" kern="0" dirty="0"/>
              <a:t> </a:t>
            </a:r>
            <a:r>
              <a:rPr lang="ca-ES" b="0" kern="0" dirty="0" err="1"/>
              <a:t>Owner</a:t>
            </a:r>
            <a:r>
              <a:rPr lang="ca-ES" b="0" kern="0" dirty="0"/>
              <a:t> com a representant del PO.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400" b="0" kern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1400" b="0" kern="0" dirty="0"/>
          </a:p>
          <a:p>
            <a:pPr algn="just"/>
            <a:endParaRPr lang="ca-ES" sz="1400" b="0" kern="0" dirty="0"/>
          </a:p>
        </p:txBody>
      </p:sp>
      <p:pic>
        <p:nvPicPr>
          <p:cNvPr id="169" name="Picture 2" descr="http://secundaria.zac.itesm.mx/tmp/images/mini_icon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5" r="6024" b="45539"/>
          <a:stretch/>
        </p:blipFill>
        <p:spPr bwMode="auto">
          <a:xfrm>
            <a:off x="505731" y="3017221"/>
            <a:ext cx="360000" cy="3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" descr="http://secundaria.zac.itesm.mx/tmp/images/mini_icon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7616" b="45218"/>
          <a:stretch/>
        </p:blipFill>
        <p:spPr bwMode="auto">
          <a:xfrm>
            <a:off x="505731" y="4713584"/>
            <a:ext cx="360000" cy="3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arcador de contenido 1"/>
          <p:cNvSpPr>
            <a:spLocks noGrp="1"/>
          </p:cNvSpPr>
          <p:nvPr>
            <p:ph idx="1"/>
          </p:nvPr>
        </p:nvSpPr>
        <p:spPr>
          <a:xfrm>
            <a:off x="492123" y="1131869"/>
            <a:ext cx="8968071" cy="1643248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ca-ES" sz="1400" dirty="0"/>
              <a:t>Els resultats obtinguts descriuen un </a:t>
            </a:r>
            <a:r>
              <a:rPr lang="ca-ES" sz="1400" b="1" dirty="0"/>
              <a:t>model de gestió de projecte iteratiu</a:t>
            </a:r>
            <a:r>
              <a:rPr lang="ca-ES" sz="14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ca-ES" sz="1400" dirty="0"/>
              <a:t>Els nivells assolits en les àrees </a:t>
            </a:r>
            <a:r>
              <a:rPr lang="ca-ES" sz="1400" b="1" dirty="0"/>
              <a:t>Iniciativa</a:t>
            </a:r>
            <a:r>
              <a:rPr lang="ca-ES" sz="1400" dirty="0"/>
              <a:t> (nivell 3), </a:t>
            </a:r>
            <a:r>
              <a:rPr lang="ca-ES" sz="1400" b="1" dirty="0"/>
              <a:t>Equip proveïdor</a:t>
            </a:r>
            <a:r>
              <a:rPr lang="ca-ES" sz="1400" dirty="0"/>
              <a:t> (nivell 3 o 4 no consolidat), </a:t>
            </a:r>
            <a:r>
              <a:rPr lang="ca-ES" sz="1400" b="1" dirty="0"/>
              <a:t>Equip client</a:t>
            </a:r>
            <a:r>
              <a:rPr lang="ca-ES" sz="1400" dirty="0"/>
              <a:t> (nivell 3) mostren que el punt de partida per a iniciar el projecte, és l’adequat en aquests apartats.</a:t>
            </a:r>
          </a:p>
          <a:p>
            <a:pPr algn="just">
              <a:spcAft>
                <a:spcPts val="600"/>
              </a:spcAft>
            </a:pPr>
            <a:r>
              <a:rPr lang="ca-ES" sz="1400" dirty="0"/>
              <a:t>Per contra, l’enfocament del projecte en els àmbits de </a:t>
            </a:r>
            <a:r>
              <a:rPr lang="ca-ES" sz="1400" b="1" dirty="0"/>
              <a:t>Producte</a:t>
            </a:r>
            <a:r>
              <a:rPr lang="ca-ES" sz="1400" dirty="0"/>
              <a:t> (nivell 1), </a:t>
            </a:r>
            <a:r>
              <a:rPr lang="ca-ES" sz="1400" b="1" dirty="0"/>
              <a:t>Procés</a:t>
            </a:r>
            <a:r>
              <a:rPr lang="ca-ES" sz="1400" dirty="0"/>
              <a:t> (nivell 1), </a:t>
            </a:r>
            <a:r>
              <a:rPr lang="ca-ES" sz="1400" b="1" dirty="0"/>
              <a:t>Eines</a:t>
            </a:r>
            <a:r>
              <a:rPr lang="ca-ES" sz="1400" dirty="0"/>
              <a:t> (nivell 1 no consolidat), reflecteix algunes carències, que en el cas de </a:t>
            </a:r>
            <a:r>
              <a:rPr lang="ca-ES" sz="1400" b="1" dirty="0"/>
              <a:t>Procés</a:t>
            </a:r>
            <a:r>
              <a:rPr lang="ca-ES" sz="1400" dirty="0"/>
              <a:t> i </a:t>
            </a:r>
            <a:r>
              <a:rPr lang="ca-ES" sz="1400" b="1" dirty="0"/>
              <a:t>Producte</a:t>
            </a:r>
            <a:r>
              <a:rPr lang="ca-ES" sz="1400" dirty="0"/>
              <a:t>, es consideren factors crítics per a considerar un projecte àgil.</a:t>
            </a:r>
          </a:p>
        </p:txBody>
      </p:sp>
      <p:sp>
        <p:nvSpPr>
          <p:cNvPr id="40" name="Rectángulo redondeado 39"/>
          <p:cNvSpPr/>
          <p:nvPr/>
        </p:nvSpPr>
        <p:spPr bwMode="auto">
          <a:xfrm rot="20213509">
            <a:off x="1634784" y="2921809"/>
            <a:ext cx="6682746" cy="1500929"/>
          </a:xfrm>
          <a:prstGeom prst="roundRect">
            <a:avLst>
              <a:gd name="adj" fmla="val 10132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Exemple il·lustratiu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dirty="0">
                <a:latin typeface="Arial" charset="0"/>
              </a:rPr>
              <a:t>En aquest apartat es mostren les conclusions i recomanacions de l’avaluació</a:t>
            </a:r>
            <a:endParaRPr kumimoji="0" lang="ca-E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D2255-C5F5-37AC-F9D6-2F777885D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51" y="6351249"/>
            <a:ext cx="4452774" cy="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7FA838A-C26A-4BE1-93FE-2EFE85DC030B}" type="slidenum">
              <a:rPr lang="ca-ES" smtClean="0"/>
              <a:pPr>
                <a:defRPr/>
              </a:pPr>
              <a:t>7</a:t>
            </a:fld>
            <a:endParaRPr lang="ca-ES" dirty="0"/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488975" y="228818"/>
            <a:ext cx="9067775" cy="647700"/>
          </a:xfrm>
        </p:spPr>
        <p:txBody>
          <a:bodyPr/>
          <a:lstStyle/>
          <a:p>
            <a:r>
              <a:rPr lang="ca-ES" dirty="0"/>
              <a:t>3. Annex</a:t>
            </a:r>
            <a:br>
              <a:rPr lang="ca-ES" dirty="0"/>
            </a:br>
            <a:r>
              <a:rPr lang="ca-ES" sz="1800" dirty="0"/>
              <a:t>Checklist d'avaluació</a:t>
            </a:r>
            <a:endParaRPr lang="ca-ES" dirty="0"/>
          </a:p>
        </p:txBody>
      </p:sp>
      <p:sp>
        <p:nvSpPr>
          <p:cNvPr id="6" name="Marcador de contenido 1"/>
          <p:cNvSpPr>
            <a:spLocks noGrp="1"/>
          </p:cNvSpPr>
          <p:nvPr>
            <p:ph idx="1"/>
          </p:nvPr>
        </p:nvSpPr>
        <p:spPr>
          <a:xfrm>
            <a:off x="492123" y="1131869"/>
            <a:ext cx="9064627" cy="1132768"/>
          </a:xfrm>
        </p:spPr>
        <p:txBody>
          <a:bodyPr/>
          <a:lstStyle/>
          <a:p>
            <a:pPr algn="just"/>
            <a:r>
              <a:rPr lang="ca-ES" sz="1600" dirty="0"/>
              <a:t>S'adjunta la </a:t>
            </a:r>
            <a:r>
              <a:rPr lang="ca-ES" sz="1600" dirty="0" err="1"/>
              <a:t>checklist</a:t>
            </a:r>
            <a:r>
              <a:rPr lang="ca-ES" sz="1600" dirty="0"/>
              <a:t> utilitzada en l'avaluació del projecte de </a:t>
            </a:r>
            <a:r>
              <a:rPr lang="ca-ES" sz="1600" b="1" dirty="0"/>
              <a:t>&lt;nom de la solució&gt;</a:t>
            </a:r>
            <a:r>
              <a:rPr lang="ca-ES" sz="1600" dirty="0"/>
              <a:t>, amb les valoracions, puntuacions i pesos aplicats en aquest estudi.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07100"/>
              </p:ext>
            </p:extLst>
          </p:nvPr>
        </p:nvGraphicFramePr>
        <p:xfrm>
          <a:off x="4293927" y="2519988"/>
          <a:ext cx="1318146" cy="111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12">
                  <p:embed/>
                </p:oleObj>
              </mc:Choice>
              <mc:Fallback>
                <p:oleObj name="Worksheet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93927" y="2519988"/>
                        <a:ext cx="1318146" cy="1112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165C649-B23B-5B2C-7403-23AE352A6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51" y="6198120"/>
            <a:ext cx="4452774" cy="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://www.gencat.cat/piv/descarregues/arxius/dpt/COLOR/Empresa/ctti_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908050"/>
            <a:ext cx="37385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08FC30-6BC8-90D5-9296-26EB45E59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51" y="6198120"/>
            <a:ext cx="4452774" cy="5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01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3045&quot;&gt;&lt;version val=&quot;2514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%6/%y&lt;/m_strFormatTime&gt;&lt;m_yearfmt&gt;&lt;begin val=&quot;4&quot;/&gt;&lt;end val=&quot;4&quot;/&gt;&lt;/m_yearfmt&gt;&lt;/m_precDefaultQuarter&gt;&lt;m_precDefaultMonth&gt;&lt;m_bNumberIsYear val=&quot;0&quot;/&gt;&lt;m_strFormatTime&gt;%B&lt;/m_strFormatTime&gt;&lt;m_yearfmt&gt;&lt;begin val=&quot;0&quot;/&gt;&lt;end val=&quot;4&quot;/&gt;&lt;/m_yearfmt&gt;&lt;/m_precDefaultMonth&gt;&lt;m_precDefaultWeek&gt;&lt;m_bNumberIsYear val=&quot;0&quot;/&gt;&lt;m_strFormatTime&gt;%d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0&quot;&gt;&lt;elem m_fUsage=&quot;4.85751043468166532335E+00&quot;&gt;&lt;m_msothmcolidx val=&quot;0&quot;/&gt;&lt;m_rgb r=&quot;6C&quot; g=&quot;00&quot; b=&quot;00&quot;/&gt;&lt;m_nBrightness val=&quot;0&quot;/&gt;&lt;/elem&gt;&lt;elem m_fUsage=&quot;3.15381599332700224281E+00&quot;&gt;&lt;m_msothmcolidx val=&quot;0&quot;/&gt;&lt;m_rgb r=&quot;FF&quot; g=&quot;66&quot; b=&quot;00&quot;/&gt;&lt;m_nBrightness val=&quot;0&quot;/&gt;&lt;/elem&gt;&lt;elem m_fUsage=&quot;6.44911930841389646751E-01&quot;&gt;&lt;m_msothmcolidx val=&quot;0&quot;/&gt;&lt;m_rgb r=&quot;FF&quot; g=&quot;CA&quot; b=&quot;CA&quot;/&gt;&lt;m_nBrightness val=&quot;0&quot;/&gt;&lt;/elem&gt;&lt;elem m_fUsage=&quot;6.33293959135384443293E-01&quot;&gt;&lt;m_msothmcolidx val=&quot;0&quot;/&gt;&lt;m_rgb r=&quot;FF&quot; g=&quot;C0&quot; b=&quot;00&quot;/&gt;&lt;m_nBrightness val=&quot;0&quot;/&gt;&lt;/elem&gt;&lt;elem m_fUsage=&quot;4.30467210000000155556E-01&quot;&gt;&lt;m_msothmcolidx val=&quot;0&quot;/&gt;&lt;m_rgb r=&quot;EF&quot; g=&quot;EF&quot; b=&quot;EF&quot;/&gt;&lt;m_nBrightness val=&quot;0&quot;/&gt;&lt;/elem&gt;&lt;elem m_fUsage=&quot;8.55026633352550524680E-02&quot;&gt;&lt;m_msothmcolidx val=&quot;0&quot;/&gt;&lt;m_rgb r=&quot;96&quot; g=&quot;0F&quot; b=&quot;68&quot;/&gt;&lt;m_nBrightness val=&quot;0&quot;/&gt;&lt;/elem&gt;&lt;elem m_fUsage=&quot;6.72235604641365502854E-02&quot;&gt;&lt;m_msothmcolidx val=&quot;0&quot;/&gt;&lt;m_rgb r=&quot;9A&quot; g=&quot;AE&quot; b=&quot;04&quot;/&gt;&lt;m_nBrightness val=&quot;0&quot;/&gt;&lt;/elem&gt;&lt;elem m_fUsage=&quot;4.52216929378456700128E-02&quot;&gt;&lt;m_msothmcolidx val=&quot;0&quot;/&gt;&lt;m_rgb r=&quot;19&quot; g=&quot;94&quot; b=&quot;A4&quot;/&gt;&lt;m_nBrightness val=&quot;0&quot;/&gt;&lt;/elem&gt;&lt;elem m_fUsage=&quot;9.69773729787524671475E-03&quot;&gt;&lt;m_msothmcolidx val=&quot;0&quot;/&gt;&lt;m_rgb r=&quot;00&quot; g=&quot;70&quot; b=&quot;C0&quot;/&gt;&lt;m_nBrightness val=&quot;0&quot;/&gt;&lt;/elem&gt;&lt;elem m_fUsage=&quot;8.72796356808772273717E-03&quot;&gt;&lt;m_msothmcolidx val=&quot;0&quot;/&gt;&lt;m_rgb r=&quot;70&quot; g=&quot;C0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705_Diagnòstic i pla d'acció_v02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2" id="{C021B5DE-4648-421D-A843-20344820A9AB}" vid="{0F2C4CDC-0A0D-4823-9DB9-7AA2E77913D7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D76E832727C4896DCD041F45075EB" ma:contentTypeVersion="17" ma:contentTypeDescription="Crea un document nou" ma:contentTypeScope="" ma:versionID="6f0b55f2bf509e31914932b4dcf0864d">
  <xsd:schema xmlns:xsd="http://www.w3.org/2001/XMLSchema" xmlns:xs="http://www.w3.org/2001/XMLSchema" xmlns:p="http://schemas.microsoft.com/office/2006/metadata/properties" xmlns:ns2="1ef81f19-cf85-4969-882d-e6a4ea0150e1" xmlns:ns3="c07a89e8-4733-4b5d-8b8a-f94b86cdb07b" targetNamespace="http://schemas.microsoft.com/office/2006/metadata/properties" ma:root="true" ma:fieldsID="463336593e8bf96279ac8e763b659bf7" ns2:_="" ns3:_="">
    <xsd:import namespace="1ef81f19-cf85-4969-882d-e6a4ea0150e1"/>
    <xsd:import namespace="c07a89e8-4733-4b5d-8b8a-f94b86cdb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81f19-cf85-4969-882d-e6a4ea015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a89e8-4733-4b5d-8b8a-f94b86cdb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99a8cb-a80f-415f-b570-9da181f90f8e}" ma:internalName="TaxCatchAll" ma:showField="CatchAllData" ma:web="c07a89e8-4733-4b5d-8b8a-f94b86cdb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f81f19-cf85-4969-882d-e6a4ea0150e1">
      <Terms xmlns="http://schemas.microsoft.com/office/infopath/2007/PartnerControls"/>
    </lcf76f155ced4ddcb4097134ff3c332f>
    <TaxCatchAll xmlns="c07a89e8-4733-4b5d-8b8a-f94b86cdb07b" xsi:nil="true"/>
  </documentManagement>
</p:properties>
</file>

<file path=customXml/itemProps1.xml><?xml version="1.0" encoding="utf-8"?>
<ds:datastoreItem xmlns:ds="http://schemas.openxmlformats.org/officeDocument/2006/customXml" ds:itemID="{2131CC11-958D-46C8-B071-722160E7F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f81f19-cf85-4969-882d-e6a4ea0150e1"/>
    <ds:schemaRef ds:uri="c07a89e8-4733-4b5d-8b8a-f94b86cdb0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8E53F-EA66-4BB5-BDE0-D624BB57D1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DD6BAD-FC0F-4516-A3FC-A1E6EEA3F464}">
  <ds:schemaRefs>
    <ds:schemaRef ds:uri="c07a89e8-4733-4b5d-8b8a-f94b86cdb07b"/>
    <ds:schemaRef ds:uri="http://schemas.openxmlformats.org/package/2006/metadata/core-properties"/>
    <ds:schemaRef ds:uri="http://purl.org/dc/terms/"/>
    <ds:schemaRef ds:uri="1ef81f19-cf85-4969-882d-e6a4ea0150e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23431</TotalTime>
  <Words>365</Words>
  <Application>Microsoft Office PowerPoint</Application>
  <PresentationFormat>A4 Paper (210x297 mm)</PresentationFormat>
  <Paragraphs>63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201705_Diagnòstic i pla d'acció_v02</vt:lpstr>
      <vt:lpstr>Avaluació de preparació  Agile &lt;nom de la solució&gt;</vt:lpstr>
      <vt:lpstr>Índex</vt:lpstr>
      <vt:lpstr>1. Introducció Avaluació de preparació Agile</vt:lpstr>
      <vt:lpstr>2. Anàlisi de la solució Avaluació per àrees</vt:lpstr>
      <vt:lpstr>2. Anàlisi de la solució Avaluació per àrees</vt:lpstr>
      <vt:lpstr>3. Conclusions Resultat de l’avaluació</vt:lpstr>
      <vt:lpstr>3. Annex Checklist d'avaluació</vt:lpstr>
      <vt:lpstr>PowerPoint Presentation</vt:lpstr>
    </vt:vector>
  </TitlesOfParts>
  <Company>everis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Desenvolupament de processos CTTI 20xx</dc:title>
  <dc:creator>OQUAL</dc:creator>
  <cp:lastModifiedBy>Guillem Pallarés Barberá</cp:lastModifiedBy>
  <cp:revision>1898</cp:revision>
  <cp:lastPrinted>2017-06-09T11:28:15Z</cp:lastPrinted>
  <dcterms:created xsi:type="dcterms:W3CDTF">2017-05-26T09:07:42Z</dcterms:created>
  <dcterms:modified xsi:type="dcterms:W3CDTF">2023-08-10T06:31:19Z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0x010100881D76E832727C4896DCD041F45075EB</vt:lpwstr>
  </property>
  <property fmtid="{D5CDD505-2E9C-101B-9397-08002B2CF9AE}" pid="3" name="MediaServiceImageTags">
    <vt:lpwstr/>
  </property>
</Properties>
</file>